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76" r:id="rId2"/>
    <p:sldId id="277" r:id="rId3"/>
    <p:sldId id="278" r:id="rId4"/>
    <p:sldId id="324" r:id="rId5"/>
    <p:sldId id="333" r:id="rId6"/>
    <p:sldId id="328" r:id="rId7"/>
    <p:sldId id="331" r:id="rId8"/>
    <p:sldId id="322" r:id="rId9"/>
    <p:sldId id="335" r:id="rId10"/>
    <p:sldId id="284" r:id="rId11"/>
    <p:sldId id="327" r:id="rId12"/>
    <p:sldId id="329" r:id="rId13"/>
    <p:sldId id="291" r:id="rId14"/>
    <p:sldId id="332" r:id="rId15"/>
    <p:sldId id="297" r:id="rId16"/>
    <p:sldId id="313" r:id="rId17"/>
    <p:sldId id="314" r:id="rId18"/>
    <p:sldId id="320" r:id="rId19"/>
    <p:sldId id="338" r:id="rId20"/>
    <p:sldId id="315" r:id="rId21"/>
    <p:sldId id="318" r:id="rId22"/>
    <p:sldId id="317" r:id="rId23"/>
    <p:sldId id="330" r:id="rId24"/>
    <p:sldId id="302" r:id="rId25"/>
    <p:sldId id="319" r:id="rId26"/>
    <p:sldId id="340" r:id="rId27"/>
    <p:sldId id="321" r:id="rId28"/>
    <p:sldId id="339" r:id="rId29"/>
    <p:sldId id="337" r:id="rId30"/>
    <p:sldId id="334" r:id="rId31"/>
    <p:sldId id="306" r:id="rId32"/>
    <p:sldId id="323" r:id="rId33"/>
    <p:sldId id="316" r:id="rId34"/>
    <p:sldId id="325" r:id="rId35"/>
    <p:sldId id="326" r:id="rId36"/>
    <p:sldId id="342" r:id="rId37"/>
  </p:sldIdLst>
  <p:sldSz cx="18288000" cy="10287000"/>
  <p:notesSz cx="6858000" cy="9144000"/>
  <p:embeddedFontLst>
    <p:embeddedFont>
      <p:font typeface="Agency FB" panose="020B0503020202020204" pitchFamily="34" charset="0"/>
      <p:regular r:id="rId39"/>
      <p:bold r:id="rId40"/>
    </p:embeddedFont>
    <p:embeddedFont>
      <p:font typeface="Arial Black" panose="020B0A04020102020204" pitchFamily="34" charset="0"/>
      <p:bold r:id="rId41"/>
    </p:embeddedFont>
    <p:embeddedFont>
      <p:font typeface="Blinker" panose="020B0604020202020204" charset="0"/>
      <p:regular r:id="rId42"/>
      <p:bold r:id="rId43"/>
    </p:embeddedFont>
    <p:embeddedFont>
      <p:font typeface="Brush Script MT" panose="03060802040406070304" pitchFamily="66" charset="0"/>
      <p:italic r:id="rId44"/>
    </p:embeddedFont>
    <p:embeddedFont>
      <p:font typeface="Calibri" panose="020F0502020204030204" pitchFamily="34" charset="0"/>
      <p:regular r:id="rId45"/>
      <p:bold r:id="rId46"/>
      <p:italic r:id="rId47"/>
      <p:boldItalic r:id="rId48"/>
    </p:embeddedFont>
    <p:embeddedFont>
      <p:font typeface="Fira Sans Ultra-Bold" panose="020B0604020202020204" charset="0"/>
      <p:regular r:id="rId49"/>
    </p:embeddedFont>
    <p:embeddedFont>
      <p:font typeface="Freestyle Script" panose="030804020302050B0404" pitchFamily="66" charset="0"/>
      <p:regular r:id="rId50"/>
    </p:embeddedFont>
    <p:embeddedFont>
      <p:font typeface="Rockwell Extra Bold" panose="02060903040505020403" pitchFamily="18" charset="0"/>
      <p:bold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9" autoAdjust="0"/>
    <p:restoredTop sz="94622" autoAdjust="0"/>
  </p:normalViewPr>
  <p:slideViewPr>
    <p:cSldViewPr>
      <p:cViewPr varScale="1">
        <p:scale>
          <a:sx n="53" d="100"/>
          <a:sy n="53" d="100"/>
        </p:scale>
        <p:origin x="979"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FDAFF0-4EDF-462D-84D0-340F4E3B498B}" type="datetimeFigureOut">
              <a:rPr lang="es-EC" smtClean="0"/>
              <a:t>22/5/2024</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C3E634-2BD6-4356-A60F-020D0948240E}" type="slidenum">
              <a:rPr lang="es-EC" smtClean="0"/>
              <a:t>‹Nº›</a:t>
            </a:fld>
            <a:endParaRPr lang="es-EC"/>
          </a:p>
        </p:txBody>
      </p:sp>
    </p:spTree>
    <p:extLst>
      <p:ext uri="{BB962C8B-B14F-4D97-AF65-F5344CB8AC3E}">
        <p14:creationId xmlns:p14="http://schemas.microsoft.com/office/powerpoint/2010/main" val="3715479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10C3E634-2BD6-4356-A60F-020D0948240E}" type="slidenum">
              <a:rPr lang="es-EC" smtClean="0"/>
              <a:t>1</a:t>
            </a:fld>
            <a:endParaRPr lang="es-EC"/>
          </a:p>
        </p:txBody>
      </p:sp>
    </p:spTree>
    <p:extLst>
      <p:ext uri="{BB962C8B-B14F-4D97-AF65-F5344CB8AC3E}">
        <p14:creationId xmlns:p14="http://schemas.microsoft.com/office/powerpoint/2010/main" val="2305471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3"/>
          <a:stretch>
            <a:fillRect/>
          </a:stretch>
        </p:blipFill>
        <p:spPr>
          <a:xfrm>
            <a:off x="11338748" y="2590160"/>
            <a:ext cx="6108226" cy="45830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3"/>
          <p:cNvSpPr txBox="1"/>
          <p:nvPr/>
        </p:nvSpPr>
        <p:spPr>
          <a:xfrm>
            <a:off x="1066800" y="2705100"/>
            <a:ext cx="8617177" cy="5642570"/>
          </a:xfrm>
          <a:prstGeom prst="rect">
            <a:avLst/>
          </a:prstGeom>
        </p:spPr>
        <p:txBody>
          <a:bodyPr lIns="0" tIns="0" rIns="0" bIns="0" rtlCol="0" anchor="t">
            <a:spAutoFit/>
          </a:bodyPr>
          <a:lstStyle/>
          <a:p>
            <a:pPr lvl="0" algn="ctr">
              <a:lnSpc>
                <a:spcPts val="10999"/>
              </a:lnSpc>
            </a:pPr>
            <a:r>
              <a:rPr lang="es-EC" sz="9600" dirty="0"/>
              <a:t>GESTIONES REALIZADAS DURANTE EL AÑO 2023</a:t>
            </a:r>
            <a:endParaRPr lang="en-US" sz="9999" u="none" spc="299" dirty="0">
              <a:solidFill>
                <a:srgbClr val="000000"/>
              </a:solidFill>
              <a:latin typeface="Fira Sans Ultra-Bold"/>
            </a:endParaRPr>
          </a:p>
        </p:txBody>
      </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Tree>
    <p:extLst>
      <p:ext uri="{BB962C8B-B14F-4D97-AF65-F5344CB8AC3E}">
        <p14:creationId xmlns:p14="http://schemas.microsoft.com/office/powerpoint/2010/main" val="376778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304800" y="467674"/>
            <a:ext cx="11606291" cy="1885487"/>
            <a:chOff x="670912" y="1252560"/>
            <a:chExt cx="9772005" cy="1885487"/>
          </a:xfrm>
        </p:grpSpPr>
        <p:sp>
          <p:nvSpPr>
            <p:cNvPr id="3" name="TextBox 3"/>
            <p:cNvSpPr txBox="1"/>
            <p:nvPr/>
          </p:nvSpPr>
          <p:spPr>
            <a:xfrm>
              <a:off x="1825741" y="1476054"/>
              <a:ext cx="8617176" cy="1661993"/>
            </a:xfrm>
            <a:prstGeom prst="rect">
              <a:avLst/>
            </a:prstGeom>
          </p:spPr>
          <p:txBody>
            <a:bodyPr wrap="square" lIns="0" tIns="0" rIns="0" bIns="0" rtlCol="0" anchor="t">
              <a:spAutoFit/>
            </a:bodyPr>
            <a:lstStyle/>
            <a:p>
              <a:pPr algn="ctr"/>
              <a:r>
                <a:rPr lang="es-US" sz="3600" b="1" dirty="0">
                  <a:latin typeface="Freestyle Script" panose="030804020302050B0404" pitchFamily="66" charset="0"/>
                </a:rPr>
                <a:t>GOBIERNO AUTÓNOMO DESCENTRALIZADO PARROQUIAL RURAL</a:t>
              </a:r>
            </a:p>
            <a:p>
              <a:pPr algn="ctr"/>
              <a:r>
                <a:rPr lang="es-US" sz="36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912" y="1252560"/>
              <a:ext cx="1462688" cy="1661992"/>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44200"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220;p32">
            <a:extLst>
              <a:ext uri="{FF2B5EF4-FFF2-40B4-BE49-F238E27FC236}">
                <a16:creationId xmlns:a16="http://schemas.microsoft.com/office/drawing/2014/main" id="{7ADEE5AA-B541-437B-B513-9CD00C03982E}"/>
              </a:ext>
            </a:extLst>
          </p:cNvPr>
          <p:cNvSpPr txBox="1">
            <a:spLocks/>
          </p:cNvSpPr>
          <p:nvPr/>
        </p:nvSpPr>
        <p:spPr>
          <a:xfrm>
            <a:off x="1760873" y="2562516"/>
            <a:ext cx="6544927" cy="2269714"/>
          </a:xfrm>
          <a:prstGeom prst="rect">
            <a:avLst/>
          </a:prstGeom>
          <a:ln>
            <a:noFill/>
          </a:ln>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MX" b="1" dirty="0">
                <a:effectLst>
                  <a:outerShdw blurRad="38100" dist="38100" dir="2700000" algn="tl">
                    <a:srgbClr val="000000">
                      <a:alpha val="43137"/>
                    </a:srgbClr>
                  </a:outerShdw>
                </a:effectLst>
              </a:rPr>
              <a:t>COMPONENTES DEL PLAN DE DESARROLLO PARROQUIAL:</a:t>
            </a:r>
          </a:p>
        </p:txBody>
      </p:sp>
      <p:sp>
        <p:nvSpPr>
          <p:cNvPr id="17" name="Google Shape;222;p32">
            <a:extLst>
              <a:ext uri="{FF2B5EF4-FFF2-40B4-BE49-F238E27FC236}">
                <a16:creationId xmlns:a16="http://schemas.microsoft.com/office/drawing/2014/main" id="{D57428F1-5969-4E80-8236-795A95AF75E0}"/>
              </a:ext>
            </a:extLst>
          </p:cNvPr>
          <p:cNvSpPr txBox="1"/>
          <p:nvPr/>
        </p:nvSpPr>
        <p:spPr>
          <a:xfrm>
            <a:off x="1882625" y="5143500"/>
            <a:ext cx="7283146" cy="3581400"/>
          </a:xfrm>
          <a:prstGeom prst="rect">
            <a:avLst/>
          </a:prstGeom>
          <a:noFill/>
          <a:ln>
            <a:noFill/>
          </a:ln>
        </p:spPr>
        <p:txBody>
          <a:bodyPr spcFirstLastPara="1" wrap="square" lIns="91425" tIns="91425" rIns="0" bIns="91425" anchor="t" anchorCtr="0">
            <a:noAutofit/>
          </a:bodyPr>
          <a:lstStyle/>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Político Institucional.</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Asentamientos humanos, energía y telecomunicaciones.</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Biofísico.</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Social – Cultural.</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Económico – Productivo. </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Gestión de Riesgo. </a:t>
            </a:r>
          </a:p>
        </p:txBody>
      </p:sp>
      <p:grpSp>
        <p:nvGrpSpPr>
          <p:cNvPr id="2" name="Grupo 1">
            <a:extLst>
              <a:ext uri="{FF2B5EF4-FFF2-40B4-BE49-F238E27FC236}">
                <a16:creationId xmlns:a16="http://schemas.microsoft.com/office/drawing/2014/main" id="{45F5217A-CE42-4AD3-B5C7-D16565B161ED}"/>
              </a:ext>
            </a:extLst>
          </p:cNvPr>
          <p:cNvGrpSpPr/>
          <p:nvPr/>
        </p:nvGrpSpPr>
        <p:grpSpPr>
          <a:xfrm>
            <a:off x="11248383" y="2556459"/>
            <a:ext cx="5808172" cy="4628902"/>
            <a:chOff x="11248383" y="2556459"/>
            <a:chExt cx="5808172" cy="4628902"/>
          </a:xfrm>
        </p:grpSpPr>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8383" y="2556459"/>
              <a:ext cx="2663694" cy="1999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8748F48E-ADAF-4896-A484-1B6830226B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81975" y="2562516"/>
              <a:ext cx="2663694" cy="1999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n 23">
              <a:extLst>
                <a:ext uri="{FF2B5EF4-FFF2-40B4-BE49-F238E27FC236}">
                  <a16:creationId xmlns:a16="http://schemas.microsoft.com/office/drawing/2014/main" id="{866228EA-6D04-4F1B-A622-479E76C7A7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48383" y="5186342"/>
              <a:ext cx="2663694" cy="1999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n 24">
              <a:extLst>
                <a:ext uri="{FF2B5EF4-FFF2-40B4-BE49-F238E27FC236}">
                  <a16:creationId xmlns:a16="http://schemas.microsoft.com/office/drawing/2014/main" id="{E411104C-A15B-4671-AA8B-2104592482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392863" y="5143500"/>
              <a:ext cx="2663692" cy="1999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471952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323193" y="742010"/>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905001" y="659017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905001" y="-566667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251;p34">
            <a:extLst>
              <a:ext uri="{FF2B5EF4-FFF2-40B4-BE49-F238E27FC236}">
                <a16:creationId xmlns:a16="http://schemas.microsoft.com/office/drawing/2014/main" id="{EAF545F1-D360-40F2-A179-40F83A908E84}"/>
              </a:ext>
            </a:extLst>
          </p:cNvPr>
          <p:cNvSpPr/>
          <p:nvPr/>
        </p:nvSpPr>
        <p:spPr>
          <a:xfrm>
            <a:off x="13508741" y="6463648"/>
            <a:ext cx="2422800" cy="1093500"/>
          </a:xfrm>
          <a:prstGeom prst="ellipse">
            <a:avLst/>
          </a:prstGeom>
          <a:solidFill>
            <a:srgbClr val="1E1E1E">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2;p34">
            <a:extLst>
              <a:ext uri="{FF2B5EF4-FFF2-40B4-BE49-F238E27FC236}">
                <a16:creationId xmlns:a16="http://schemas.microsoft.com/office/drawing/2014/main" id="{86F54BAB-4E7A-48C1-A3A2-E407D33C90D2}"/>
              </a:ext>
            </a:extLst>
          </p:cNvPr>
          <p:cNvSpPr txBox="1">
            <a:spLocks/>
          </p:cNvSpPr>
          <p:nvPr/>
        </p:nvSpPr>
        <p:spPr>
          <a:xfrm>
            <a:off x="1981536" y="3661197"/>
            <a:ext cx="5508986" cy="1263195"/>
          </a:xfrm>
          <a:prstGeom prst="rect">
            <a:avLst/>
          </a:prstGeom>
        </p:spPr>
        <p:txBody>
          <a:bodyPr spcFirstLastPara="1" wrap="square" lIns="91425" tIns="91425" rIns="91425" bIns="91425"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s-EC" sz="4000" dirty="0"/>
            </a:br>
            <a:br>
              <a:rPr lang="es-EC" sz="4000" dirty="0"/>
            </a:br>
            <a:r>
              <a:rPr lang="es-EC" sz="4000" dirty="0">
                <a:latin typeface="Arial Black" panose="020B0A04020102020204" pitchFamily="34" charset="0"/>
              </a:rPr>
              <a:t>COMPONENTE </a:t>
            </a:r>
            <a:br>
              <a:rPr lang="es-EC" sz="4000" dirty="0">
                <a:latin typeface="Arial Black" panose="020B0A04020102020204" pitchFamily="34" charset="0"/>
              </a:rPr>
            </a:br>
            <a:endParaRPr lang="es-EC" sz="4000" dirty="0">
              <a:latin typeface="Arial Black" panose="020B0A04020102020204" pitchFamily="34" charset="0"/>
            </a:endParaRPr>
          </a:p>
        </p:txBody>
      </p:sp>
      <p:sp>
        <p:nvSpPr>
          <p:cNvPr id="24" name="Google Shape;254;p34">
            <a:extLst>
              <a:ext uri="{FF2B5EF4-FFF2-40B4-BE49-F238E27FC236}">
                <a16:creationId xmlns:a16="http://schemas.microsoft.com/office/drawing/2014/main" id="{09862D3C-126D-4711-A3F7-37625B9F22A7}"/>
              </a:ext>
            </a:extLst>
          </p:cNvPr>
          <p:cNvSpPr txBox="1">
            <a:spLocks/>
          </p:cNvSpPr>
          <p:nvPr/>
        </p:nvSpPr>
        <p:spPr>
          <a:xfrm>
            <a:off x="2447467" y="5630063"/>
            <a:ext cx="5038945" cy="1089163"/>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dirty="0">
                <a:latin typeface="Rockwell Extra Bold" panose="02060903040505020403" pitchFamily="18" charset="0"/>
              </a:rPr>
              <a:t>POLÍTICO INSTITUCIONAL</a:t>
            </a:r>
          </a:p>
        </p:txBody>
      </p:sp>
      <p:grpSp>
        <p:nvGrpSpPr>
          <p:cNvPr id="25" name="Google Shape;255;p34">
            <a:extLst>
              <a:ext uri="{FF2B5EF4-FFF2-40B4-BE49-F238E27FC236}">
                <a16:creationId xmlns:a16="http://schemas.microsoft.com/office/drawing/2014/main" id="{B1B2FC37-3F7E-4689-94C8-86C02F8BB729}"/>
              </a:ext>
            </a:extLst>
          </p:cNvPr>
          <p:cNvGrpSpPr/>
          <p:nvPr/>
        </p:nvGrpSpPr>
        <p:grpSpPr>
          <a:xfrm>
            <a:off x="13496549" y="3808138"/>
            <a:ext cx="2143340" cy="2619666"/>
            <a:chOff x="8746130" y="1416462"/>
            <a:chExt cx="1910886" cy="2313105"/>
          </a:xfrm>
        </p:grpSpPr>
        <p:sp>
          <p:nvSpPr>
            <p:cNvPr id="26" name="Google Shape;256;p34">
              <a:extLst>
                <a:ext uri="{FF2B5EF4-FFF2-40B4-BE49-F238E27FC236}">
                  <a16:creationId xmlns:a16="http://schemas.microsoft.com/office/drawing/2014/main" id="{75A8A147-62D1-4C75-94B7-81DAAE62AF54}"/>
                </a:ext>
              </a:extLst>
            </p:cNvPr>
            <p:cNvSpPr/>
            <p:nvPr/>
          </p:nvSpPr>
          <p:spPr>
            <a:xfrm>
              <a:off x="8918447" y="3127675"/>
              <a:ext cx="1681551" cy="601893"/>
            </a:xfrm>
            <a:custGeom>
              <a:avLst/>
              <a:gdLst/>
              <a:ahLst/>
              <a:cxnLst/>
              <a:rect l="l" t="t" r="r" b="b"/>
              <a:pathLst>
                <a:path w="38663" h="13839" extrusionOk="0">
                  <a:moveTo>
                    <a:pt x="50" y="0"/>
                  </a:moveTo>
                  <a:lnTo>
                    <a:pt x="50" y="2586"/>
                  </a:lnTo>
                  <a:cubicBezTo>
                    <a:pt x="0" y="5474"/>
                    <a:pt x="1879" y="8374"/>
                    <a:pt x="5697" y="10578"/>
                  </a:cubicBezTo>
                  <a:cubicBezTo>
                    <a:pt x="9462" y="12752"/>
                    <a:pt x="14397" y="13839"/>
                    <a:pt x="19331" y="13839"/>
                  </a:cubicBezTo>
                  <a:cubicBezTo>
                    <a:pt x="24266" y="13839"/>
                    <a:pt x="29201" y="12752"/>
                    <a:pt x="32965" y="10578"/>
                  </a:cubicBezTo>
                  <a:cubicBezTo>
                    <a:pt x="36784" y="8374"/>
                    <a:pt x="38662" y="5474"/>
                    <a:pt x="38609" y="2586"/>
                  </a:cubicBezTo>
                  <a:cubicBezTo>
                    <a:pt x="38613" y="2586"/>
                    <a:pt x="38613" y="0"/>
                    <a:pt x="386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57;p34">
              <a:extLst>
                <a:ext uri="{FF2B5EF4-FFF2-40B4-BE49-F238E27FC236}">
                  <a16:creationId xmlns:a16="http://schemas.microsoft.com/office/drawing/2014/main" id="{3ADBB897-970A-40E7-BB90-A0DB533C215A}"/>
                </a:ext>
              </a:extLst>
            </p:cNvPr>
            <p:cNvSpPr/>
            <p:nvPr/>
          </p:nvSpPr>
          <p:spPr>
            <a:xfrm>
              <a:off x="8920579" y="2643473"/>
              <a:ext cx="1677245" cy="968404"/>
            </a:xfrm>
            <a:custGeom>
              <a:avLst/>
              <a:gdLst/>
              <a:ahLst/>
              <a:cxnLst/>
              <a:rect l="l" t="t" r="r" b="b"/>
              <a:pathLst>
                <a:path w="38564" h="22266" extrusionOk="0">
                  <a:moveTo>
                    <a:pt x="19283" y="1"/>
                  </a:moveTo>
                  <a:cubicBezTo>
                    <a:pt x="14168" y="1"/>
                    <a:pt x="9265" y="1174"/>
                    <a:pt x="5648" y="3261"/>
                  </a:cubicBezTo>
                  <a:cubicBezTo>
                    <a:pt x="2033" y="5349"/>
                    <a:pt x="1" y="8181"/>
                    <a:pt x="1" y="11133"/>
                  </a:cubicBezTo>
                  <a:cubicBezTo>
                    <a:pt x="1" y="14086"/>
                    <a:pt x="2033" y="16917"/>
                    <a:pt x="5648" y="19005"/>
                  </a:cubicBezTo>
                  <a:cubicBezTo>
                    <a:pt x="9265" y="21092"/>
                    <a:pt x="14168" y="22266"/>
                    <a:pt x="19283" y="22266"/>
                  </a:cubicBezTo>
                  <a:cubicBezTo>
                    <a:pt x="24396" y="22266"/>
                    <a:pt x="29301" y="21092"/>
                    <a:pt x="32916" y="19005"/>
                  </a:cubicBezTo>
                  <a:cubicBezTo>
                    <a:pt x="36532" y="16917"/>
                    <a:pt x="38564" y="14086"/>
                    <a:pt x="38564" y="11133"/>
                  </a:cubicBezTo>
                  <a:cubicBezTo>
                    <a:pt x="38564" y="8181"/>
                    <a:pt x="36532" y="5349"/>
                    <a:pt x="32916" y="3261"/>
                  </a:cubicBezTo>
                  <a:cubicBezTo>
                    <a:pt x="29301" y="1174"/>
                    <a:pt x="24396" y="1"/>
                    <a:pt x="192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58;p34">
              <a:extLst>
                <a:ext uri="{FF2B5EF4-FFF2-40B4-BE49-F238E27FC236}">
                  <a16:creationId xmlns:a16="http://schemas.microsoft.com/office/drawing/2014/main" id="{B110C0C6-D046-47B0-AED0-8D1225EC85B8}"/>
                </a:ext>
              </a:extLst>
            </p:cNvPr>
            <p:cNvSpPr/>
            <p:nvPr/>
          </p:nvSpPr>
          <p:spPr>
            <a:xfrm>
              <a:off x="8997430" y="2705798"/>
              <a:ext cx="1523499" cy="843841"/>
            </a:xfrm>
            <a:custGeom>
              <a:avLst/>
              <a:gdLst/>
              <a:ahLst/>
              <a:cxnLst/>
              <a:rect l="l" t="t" r="r" b="b"/>
              <a:pathLst>
                <a:path w="35029" h="19402" extrusionOk="0">
                  <a:moveTo>
                    <a:pt x="17515" y="1"/>
                  </a:moveTo>
                  <a:cubicBezTo>
                    <a:pt x="12669" y="1"/>
                    <a:pt x="8142" y="1109"/>
                    <a:pt x="4766" y="3131"/>
                  </a:cubicBezTo>
                  <a:cubicBezTo>
                    <a:pt x="1694" y="4970"/>
                    <a:pt x="1" y="7302"/>
                    <a:pt x="1" y="9699"/>
                  </a:cubicBezTo>
                  <a:cubicBezTo>
                    <a:pt x="1" y="9841"/>
                    <a:pt x="8" y="9982"/>
                    <a:pt x="19" y="10120"/>
                  </a:cubicBezTo>
                  <a:cubicBezTo>
                    <a:pt x="202" y="12372"/>
                    <a:pt x="1875" y="14537"/>
                    <a:pt x="4766" y="16270"/>
                  </a:cubicBezTo>
                  <a:cubicBezTo>
                    <a:pt x="8142" y="18292"/>
                    <a:pt x="12669" y="19401"/>
                    <a:pt x="17515" y="19401"/>
                  </a:cubicBezTo>
                  <a:cubicBezTo>
                    <a:pt x="22362" y="19401"/>
                    <a:pt x="26889" y="18291"/>
                    <a:pt x="30267" y="16270"/>
                  </a:cubicBezTo>
                  <a:cubicBezTo>
                    <a:pt x="33159" y="14537"/>
                    <a:pt x="34827" y="12372"/>
                    <a:pt x="35012" y="10120"/>
                  </a:cubicBezTo>
                  <a:cubicBezTo>
                    <a:pt x="35021" y="9982"/>
                    <a:pt x="35028" y="9841"/>
                    <a:pt x="35028" y="9699"/>
                  </a:cubicBezTo>
                  <a:cubicBezTo>
                    <a:pt x="35028" y="7302"/>
                    <a:pt x="33339" y="4970"/>
                    <a:pt x="30267" y="3131"/>
                  </a:cubicBezTo>
                  <a:cubicBezTo>
                    <a:pt x="26889" y="1109"/>
                    <a:pt x="22362" y="1"/>
                    <a:pt x="1751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59;p34">
              <a:extLst>
                <a:ext uri="{FF2B5EF4-FFF2-40B4-BE49-F238E27FC236}">
                  <a16:creationId xmlns:a16="http://schemas.microsoft.com/office/drawing/2014/main" id="{6248D040-C74F-4EDD-9F57-7828CE65F784}"/>
                </a:ext>
              </a:extLst>
            </p:cNvPr>
            <p:cNvSpPr/>
            <p:nvPr/>
          </p:nvSpPr>
          <p:spPr>
            <a:xfrm>
              <a:off x="8998213" y="2742201"/>
              <a:ext cx="1521977" cy="807438"/>
            </a:xfrm>
            <a:custGeom>
              <a:avLst/>
              <a:gdLst/>
              <a:ahLst/>
              <a:cxnLst/>
              <a:rect l="l" t="t" r="r" b="b"/>
              <a:pathLst>
                <a:path w="34994" h="18565" extrusionOk="0">
                  <a:moveTo>
                    <a:pt x="17497" y="1"/>
                  </a:moveTo>
                  <a:cubicBezTo>
                    <a:pt x="12651" y="1"/>
                    <a:pt x="8124" y="1115"/>
                    <a:pt x="4748" y="3133"/>
                  </a:cubicBezTo>
                  <a:cubicBezTo>
                    <a:pt x="1857" y="4864"/>
                    <a:pt x="184" y="7031"/>
                    <a:pt x="1" y="9283"/>
                  </a:cubicBezTo>
                  <a:cubicBezTo>
                    <a:pt x="184" y="11535"/>
                    <a:pt x="1857" y="13702"/>
                    <a:pt x="4748" y="15433"/>
                  </a:cubicBezTo>
                  <a:cubicBezTo>
                    <a:pt x="8124" y="17455"/>
                    <a:pt x="12651" y="18564"/>
                    <a:pt x="17497" y="18564"/>
                  </a:cubicBezTo>
                  <a:cubicBezTo>
                    <a:pt x="22344" y="18564"/>
                    <a:pt x="26871" y="17455"/>
                    <a:pt x="30249" y="15433"/>
                  </a:cubicBezTo>
                  <a:cubicBezTo>
                    <a:pt x="33141" y="13702"/>
                    <a:pt x="34809" y="11535"/>
                    <a:pt x="34994" y="9283"/>
                  </a:cubicBezTo>
                  <a:cubicBezTo>
                    <a:pt x="34809" y="7031"/>
                    <a:pt x="33141" y="4864"/>
                    <a:pt x="30249" y="3133"/>
                  </a:cubicBezTo>
                  <a:cubicBezTo>
                    <a:pt x="26871" y="1115"/>
                    <a:pt x="22344" y="1"/>
                    <a:pt x="17497" y="1"/>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60;p34">
              <a:extLst>
                <a:ext uri="{FF2B5EF4-FFF2-40B4-BE49-F238E27FC236}">
                  <a16:creationId xmlns:a16="http://schemas.microsoft.com/office/drawing/2014/main" id="{22E0736C-12A7-4CF9-81A7-8CBF11A31F2C}"/>
                </a:ext>
              </a:extLst>
            </p:cNvPr>
            <p:cNvSpPr/>
            <p:nvPr/>
          </p:nvSpPr>
          <p:spPr>
            <a:xfrm>
              <a:off x="9311359" y="2831317"/>
              <a:ext cx="935045" cy="592803"/>
            </a:xfrm>
            <a:custGeom>
              <a:avLst/>
              <a:gdLst/>
              <a:ahLst/>
              <a:cxnLst/>
              <a:rect l="l" t="t" r="r" b="b"/>
              <a:pathLst>
                <a:path w="21499" h="13630" extrusionOk="0">
                  <a:moveTo>
                    <a:pt x="4360" y="3389"/>
                  </a:moveTo>
                  <a:lnTo>
                    <a:pt x="8492" y="5935"/>
                  </a:lnTo>
                  <a:cubicBezTo>
                    <a:pt x="8063" y="6043"/>
                    <a:pt x="7642" y="6135"/>
                    <a:pt x="7231" y="6210"/>
                  </a:cubicBezTo>
                  <a:cubicBezTo>
                    <a:pt x="6821" y="6283"/>
                    <a:pt x="6426" y="6325"/>
                    <a:pt x="6050" y="6337"/>
                  </a:cubicBezTo>
                  <a:cubicBezTo>
                    <a:pt x="6007" y="6338"/>
                    <a:pt x="5965" y="6338"/>
                    <a:pt x="5923" y="6338"/>
                  </a:cubicBezTo>
                  <a:cubicBezTo>
                    <a:pt x="5591" y="6338"/>
                    <a:pt x="5267" y="6304"/>
                    <a:pt x="4951" y="6234"/>
                  </a:cubicBezTo>
                  <a:cubicBezTo>
                    <a:pt x="4596" y="6155"/>
                    <a:pt x="4259" y="6018"/>
                    <a:pt x="3942" y="5822"/>
                  </a:cubicBezTo>
                  <a:lnTo>
                    <a:pt x="3941" y="5821"/>
                  </a:lnTo>
                  <a:cubicBezTo>
                    <a:pt x="3350" y="5457"/>
                    <a:pt x="3122" y="5064"/>
                    <a:pt x="3256" y="4643"/>
                  </a:cubicBezTo>
                  <a:cubicBezTo>
                    <a:pt x="3390" y="4220"/>
                    <a:pt x="3757" y="3802"/>
                    <a:pt x="4360" y="3389"/>
                  </a:cubicBezTo>
                  <a:close/>
                  <a:moveTo>
                    <a:pt x="14941" y="6884"/>
                  </a:moveTo>
                  <a:cubicBezTo>
                    <a:pt x="14965" y="6884"/>
                    <a:pt x="14989" y="6884"/>
                    <a:pt x="15014" y="6885"/>
                  </a:cubicBezTo>
                  <a:cubicBezTo>
                    <a:pt x="15797" y="6890"/>
                    <a:pt x="16544" y="7113"/>
                    <a:pt x="17256" y="7551"/>
                  </a:cubicBezTo>
                  <a:lnTo>
                    <a:pt x="17256" y="7550"/>
                  </a:lnTo>
                  <a:cubicBezTo>
                    <a:pt x="17907" y="7951"/>
                    <a:pt x="18224" y="8367"/>
                    <a:pt x="18207" y="8795"/>
                  </a:cubicBezTo>
                  <a:cubicBezTo>
                    <a:pt x="18190" y="9225"/>
                    <a:pt x="17912" y="9656"/>
                    <a:pt x="17371" y="10089"/>
                  </a:cubicBezTo>
                  <a:lnTo>
                    <a:pt x="12581" y="7137"/>
                  </a:lnTo>
                  <a:cubicBezTo>
                    <a:pt x="13394" y="6969"/>
                    <a:pt x="14181" y="6884"/>
                    <a:pt x="14941" y="6884"/>
                  </a:cubicBezTo>
                  <a:close/>
                  <a:moveTo>
                    <a:pt x="8105" y="0"/>
                  </a:moveTo>
                  <a:cubicBezTo>
                    <a:pt x="8073" y="0"/>
                    <a:pt x="8041" y="1"/>
                    <a:pt x="8008" y="2"/>
                  </a:cubicBezTo>
                  <a:cubicBezTo>
                    <a:pt x="7545" y="16"/>
                    <a:pt x="7050" y="89"/>
                    <a:pt x="6526" y="223"/>
                  </a:cubicBezTo>
                  <a:cubicBezTo>
                    <a:pt x="6001" y="358"/>
                    <a:pt x="5471" y="531"/>
                    <a:pt x="4934" y="741"/>
                  </a:cubicBezTo>
                  <a:cubicBezTo>
                    <a:pt x="4397" y="953"/>
                    <a:pt x="3926" y="1168"/>
                    <a:pt x="3522" y="1387"/>
                  </a:cubicBezTo>
                  <a:lnTo>
                    <a:pt x="2904" y="1005"/>
                  </a:lnTo>
                  <a:cubicBezTo>
                    <a:pt x="2788" y="934"/>
                    <a:pt x="2631" y="899"/>
                    <a:pt x="2432" y="899"/>
                  </a:cubicBezTo>
                  <a:cubicBezTo>
                    <a:pt x="2392" y="899"/>
                    <a:pt x="2351" y="901"/>
                    <a:pt x="2308" y="903"/>
                  </a:cubicBezTo>
                  <a:cubicBezTo>
                    <a:pt x="2045" y="920"/>
                    <a:pt x="1827" y="977"/>
                    <a:pt x="1650" y="1072"/>
                  </a:cubicBezTo>
                  <a:cubicBezTo>
                    <a:pt x="1440" y="1187"/>
                    <a:pt x="1323" y="1311"/>
                    <a:pt x="1300" y="1446"/>
                  </a:cubicBezTo>
                  <a:cubicBezTo>
                    <a:pt x="1276" y="1581"/>
                    <a:pt x="1333" y="1691"/>
                    <a:pt x="1469" y="1776"/>
                  </a:cubicBezTo>
                  <a:lnTo>
                    <a:pt x="2127" y="2180"/>
                  </a:lnTo>
                  <a:cubicBezTo>
                    <a:pt x="1606" y="2532"/>
                    <a:pt x="1158" y="2911"/>
                    <a:pt x="783" y="3314"/>
                  </a:cubicBezTo>
                  <a:cubicBezTo>
                    <a:pt x="408" y="3719"/>
                    <a:pt x="176" y="4141"/>
                    <a:pt x="88" y="4582"/>
                  </a:cubicBezTo>
                  <a:cubicBezTo>
                    <a:pt x="1" y="5025"/>
                    <a:pt x="77" y="5473"/>
                    <a:pt x="318" y="5929"/>
                  </a:cubicBezTo>
                  <a:cubicBezTo>
                    <a:pt x="559" y="6387"/>
                    <a:pt x="1035" y="6834"/>
                    <a:pt x="1745" y="7272"/>
                  </a:cubicBezTo>
                  <a:cubicBezTo>
                    <a:pt x="2472" y="7720"/>
                    <a:pt x="3214" y="8019"/>
                    <a:pt x="3973" y="8168"/>
                  </a:cubicBezTo>
                  <a:cubicBezTo>
                    <a:pt x="4602" y="8293"/>
                    <a:pt x="5234" y="8355"/>
                    <a:pt x="5870" y="8355"/>
                  </a:cubicBezTo>
                  <a:cubicBezTo>
                    <a:pt x="6001" y="8355"/>
                    <a:pt x="6133" y="8353"/>
                    <a:pt x="6265" y="8347"/>
                  </a:cubicBezTo>
                  <a:cubicBezTo>
                    <a:pt x="7033" y="8316"/>
                    <a:pt x="7798" y="8218"/>
                    <a:pt x="8559" y="8051"/>
                  </a:cubicBezTo>
                  <a:cubicBezTo>
                    <a:pt x="9322" y="7885"/>
                    <a:pt x="10067" y="7709"/>
                    <a:pt x="10798" y="7524"/>
                  </a:cubicBezTo>
                  <a:lnTo>
                    <a:pt x="16131" y="10812"/>
                  </a:lnTo>
                  <a:cubicBezTo>
                    <a:pt x="15472" y="11116"/>
                    <a:pt x="14842" y="11320"/>
                    <a:pt x="14242" y="11426"/>
                  </a:cubicBezTo>
                  <a:cubicBezTo>
                    <a:pt x="13640" y="11533"/>
                    <a:pt x="13089" y="11599"/>
                    <a:pt x="12586" y="11626"/>
                  </a:cubicBezTo>
                  <a:cubicBezTo>
                    <a:pt x="12083" y="11653"/>
                    <a:pt x="11648" y="11670"/>
                    <a:pt x="11280" y="11675"/>
                  </a:cubicBezTo>
                  <a:cubicBezTo>
                    <a:pt x="10911" y="11682"/>
                    <a:pt x="10631" y="11737"/>
                    <a:pt x="10436" y="11843"/>
                  </a:cubicBezTo>
                  <a:cubicBezTo>
                    <a:pt x="10291" y="11922"/>
                    <a:pt x="10191" y="12023"/>
                    <a:pt x="10137" y="12149"/>
                  </a:cubicBezTo>
                  <a:cubicBezTo>
                    <a:pt x="10084" y="12275"/>
                    <a:pt x="10068" y="12407"/>
                    <a:pt x="10092" y="12542"/>
                  </a:cubicBezTo>
                  <a:cubicBezTo>
                    <a:pt x="10116" y="12678"/>
                    <a:pt x="10177" y="12808"/>
                    <a:pt x="10271" y="12933"/>
                  </a:cubicBezTo>
                  <a:cubicBezTo>
                    <a:pt x="10367" y="13057"/>
                    <a:pt x="10483" y="13162"/>
                    <a:pt x="10619" y="13245"/>
                  </a:cubicBezTo>
                  <a:cubicBezTo>
                    <a:pt x="10893" y="13414"/>
                    <a:pt x="11305" y="13528"/>
                    <a:pt x="11859" y="13589"/>
                  </a:cubicBezTo>
                  <a:cubicBezTo>
                    <a:pt x="12105" y="13616"/>
                    <a:pt x="12366" y="13629"/>
                    <a:pt x="12642" y="13629"/>
                  </a:cubicBezTo>
                  <a:cubicBezTo>
                    <a:pt x="12989" y="13629"/>
                    <a:pt x="13359" y="13608"/>
                    <a:pt x="13754" y="13565"/>
                  </a:cubicBezTo>
                  <a:cubicBezTo>
                    <a:pt x="14463" y="13489"/>
                    <a:pt x="15213" y="13338"/>
                    <a:pt x="16000" y="13114"/>
                  </a:cubicBezTo>
                  <a:cubicBezTo>
                    <a:pt x="16789" y="12890"/>
                    <a:pt x="17563" y="12571"/>
                    <a:pt x="18322" y="12161"/>
                  </a:cubicBezTo>
                  <a:lnTo>
                    <a:pt x="19032" y="12598"/>
                  </a:lnTo>
                  <a:cubicBezTo>
                    <a:pt x="19162" y="12680"/>
                    <a:pt x="19338" y="12720"/>
                    <a:pt x="19559" y="12720"/>
                  </a:cubicBezTo>
                  <a:cubicBezTo>
                    <a:pt x="19570" y="12720"/>
                    <a:pt x="19582" y="12720"/>
                    <a:pt x="19593" y="12719"/>
                  </a:cubicBezTo>
                  <a:cubicBezTo>
                    <a:pt x="19828" y="12717"/>
                    <a:pt x="20051" y="12657"/>
                    <a:pt x="20261" y="12543"/>
                  </a:cubicBezTo>
                  <a:cubicBezTo>
                    <a:pt x="20439" y="12447"/>
                    <a:pt x="20551" y="12325"/>
                    <a:pt x="20599" y="12177"/>
                  </a:cubicBezTo>
                  <a:cubicBezTo>
                    <a:pt x="20647" y="12029"/>
                    <a:pt x="20602" y="11912"/>
                    <a:pt x="20467" y="11829"/>
                  </a:cubicBezTo>
                  <a:lnTo>
                    <a:pt x="19695" y="11353"/>
                  </a:lnTo>
                  <a:cubicBezTo>
                    <a:pt x="20836" y="10542"/>
                    <a:pt x="21426" y="9677"/>
                    <a:pt x="21463" y="8756"/>
                  </a:cubicBezTo>
                  <a:cubicBezTo>
                    <a:pt x="21498" y="7834"/>
                    <a:pt x="20820" y="6945"/>
                    <a:pt x="19428" y="6087"/>
                  </a:cubicBezTo>
                  <a:cubicBezTo>
                    <a:pt x="18658" y="5611"/>
                    <a:pt x="17877" y="5280"/>
                    <a:pt x="17089" y="5094"/>
                  </a:cubicBezTo>
                  <a:cubicBezTo>
                    <a:pt x="16312" y="4909"/>
                    <a:pt x="15539" y="4818"/>
                    <a:pt x="14767" y="4818"/>
                  </a:cubicBezTo>
                  <a:cubicBezTo>
                    <a:pt x="14756" y="4818"/>
                    <a:pt x="14744" y="4818"/>
                    <a:pt x="14732" y="4818"/>
                  </a:cubicBezTo>
                  <a:cubicBezTo>
                    <a:pt x="13949" y="4822"/>
                    <a:pt x="13178" y="4894"/>
                    <a:pt x="12419" y="5032"/>
                  </a:cubicBezTo>
                  <a:cubicBezTo>
                    <a:pt x="11659" y="5171"/>
                    <a:pt x="10922" y="5329"/>
                    <a:pt x="10208" y="5507"/>
                  </a:cubicBezTo>
                  <a:lnTo>
                    <a:pt x="5599" y="2666"/>
                  </a:lnTo>
                  <a:cubicBezTo>
                    <a:pt x="6050" y="2458"/>
                    <a:pt x="6474" y="2298"/>
                    <a:pt x="6871" y="2188"/>
                  </a:cubicBezTo>
                  <a:cubicBezTo>
                    <a:pt x="7269" y="2079"/>
                    <a:pt x="7627" y="1995"/>
                    <a:pt x="7942" y="1938"/>
                  </a:cubicBezTo>
                  <a:cubicBezTo>
                    <a:pt x="8259" y="1880"/>
                    <a:pt x="8535" y="1832"/>
                    <a:pt x="8773" y="1791"/>
                  </a:cubicBezTo>
                  <a:cubicBezTo>
                    <a:pt x="9010" y="1750"/>
                    <a:pt x="9202" y="1690"/>
                    <a:pt x="9347" y="1611"/>
                  </a:cubicBezTo>
                  <a:cubicBezTo>
                    <a:pt x="9524" y="1515"/>
                    <a:pt x="9636" y="1402"/>
                    <a:pt x="9682" y="1271"/>
                  </a:cubicBezTo>
                  <a:cubicBezTo>
                    <a:pt x="9729" y="1142"/>
                    <a:pt x="9727" y="1011"/>
                    <a:pt x="9679" y="878"/>
                  </a:cubicBezTo>
                  <a:cubicBezTo>
                    <a:pt x="9632" y="746"/>
                    <a:pt x="9553" y="622"/>
                    <a:pt x="9441" y="506"/>
                  </a:cubicBezTo>
                  <a:cubicBezTo>
                    <a:pt x="9329" y="391"/>
                    <a:pt x="9220" y="300"/>
                    <a:pt x="9114" y="234"/>
                  </a:cubicBezTo>
                  <a:cubicBezTo>
                    <a:pt x="8860" y="78"/>
                    <a:pt x="8523" y="0"/>
                    <a:pt x="8105" y="0"/>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61;p34">
              <a:extLst>
                <a:ext uri="{FF2B5EF4-FFF2-40B4-BE49-F238E27FC236}">
                  <a16:creationId xmlns:a16="http://schemas.microsoft.com/office/drawing/2014/main" id="{ACB6AA3D-0259-419A-98A5-B0B34DEF9768}"/>
                </a:ext>
              </a:extLst>
            </p:cNvPr>
            <p:cNvSpPr/>
            <p:nvPr/>
          </p:nvSpPr>
          <p:spPr>
            <a:xfrm>
              <a:off x="8975510" y="2988803"/>
              <a:ext cx="1681507" cy="601893"/>
            </a:xfrm>
            <a:custGeom>
              <a:avLst/>
              <a:gdLst/>
              <a:ahLst/>
              <a:cxnLst/>
              <a:rect l="l" t="t" r="r" b="b"/>
              <a:pathLst>
                <a:path w="38662" h="13839" extrusionOk="0">
                  <a:moveTo>
                    <a:pt x="50" y="0"/>
                  </a:moveTo>
                  <a:lnTo>
                    <a:pt x="50" y="2586"/>
                  </a:lnTo>
                  <a:cubicBezTo>
                    <a:pt x="0" y="5474"/>
                    <a:pt x="1878" y="8374"/>
                    <a:pt x="5697" y="10578"/>
                  </a:cubicBezTo>
                  <a:cubicBezTo>
                    <a:pt x="9462" y="12752"/>
                    <a:pt x="14396" y="13839"/>
                    <a:pt x="19331" y="13839"/>
                  </a:cubicBezTo>
                  <a:cubicBezTo>
                    <a:pt x="24265" y="13839"/>
                    <a:pt x="29200" y="12752"/>
                    <a:pt x="32965" y="10578"/>
                  </a:cubicBezTo>
                  <a:cubicBezTo>
                    <a:pt x="36784" y="8374"/>
                    <a:pt x="38662" y="5474"/>
                    <a:pt x="38607" y="2586"/>
                  </a:cubicBezTo>
                  <a:cubicBezTo>
                    <a:pt x="38613" y="2586"/>
                    <a:pt x="38613" y="0"/>
                    <a:pt x="386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62;p34">
              <a:extLst>
                <a:ext uri="{FF2B5EF4-FFF2-40B4-BE49-F238E27FC236}">
                  <a16:creationId xmlns:a16="http://schemas.microsoft.com/office/drawing/2014/main" id="{184CCF00-0BF9-406F-A669-BEE71B09EF0C}"/>
                </a:ext>
              </a:extLst>
            </p:cNvPr>
            <p:cNvSpPr/>
            <p:nvPr/>
          </p:nvSpPr>
          <p:spPr>
            <a:xfrm>
              <a:off x="8977641" y="2504601"/>
              <a:ext cx="1677245" cy="968404"/>
            </a:xfrm>
            <a:custGeom>
              <a:avLst/>
              <a:gdLst/>
              <a:ahLst/>
              <a:cxnLst/>
              <a:rect l="l" t="t" r="r" b="b"/>
              <a:pathLst>
                <a:path w="38564" h="22266" extrusionOk="0">
                  <a:moveTo>
                    <a:pt x="19281" y="1"/>
                  </a:moveTo>
                  <a:cubicBezTo>
                    <a:pt x="14168" y="1"/>
                    <a:pt x="9263" y="1175"/>
                    <a:pt x="5648" y="3261"/>
                  </a:cubicBezTo>
                  <a:cubicBezTo>
                    <a:pt x="2032" y="5349"/>
                    <a:pt x="1" y="8182"/>
                    <a:pt x="1" y="11133"/>
                  </a:cubicBezTo>
                  <a:cubicBezTo>
                    <a:pt x="1" y="14085"/>
                    <a:pt x="2032" y="16917"/>
                    <a:pt x="5648" y="19005"/>
                  </a:cubicBezTo>
                  <a:cubicBezTo>
                    <a:pt x="9263" y="21092"/>
                    <a:pt x="14168" y="22266"/>
                    <a:pt x="19281" y="22266"/>
                  </a:cubicBezTo>
                  <a:cubicBezTo>
                    <a:pt x="24396" y="22266"/>
                    <a:pt x="29299" y="21092"/>
                    <a:pt x="32916" y="19005"/>
                  </a:cubicBezTo>
                  <a:cubicBezTo>
                    <a:pt x="36532" y="16917"/>
                    <a:pt x="38564" y="14085"/>
                    <a:pt x="38564" y="11133"/>
                  </a:cubicBezTo>
                  <a:cubicBezTo>
                    <a:pt x="38564" y="8182"/>
                    <a:pt x="36532" y="5349"/>
                    <a:pt x="32916" y="3261"/>
                  </a:cubicBezTo>
                  <a:cubicBezTo>
                    <a:pt x="29299" y="1175"/>
                    <a:pt x="24396" y="1"/>
                    <a:pt x="192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63;p34">
              <a:extLst>
                <a:ext uri="{FF2B5EF4-FFF2-40B4-BE49-F238E27FC236}">
                  <a16:creationId xmlns:a16="http://schemas.microsoft.com/office/drawing/2014/main" id="{A4615DBA-2CB9-4E3B-99F9-2AF4C95658F9}"/>
                </a:ext>
              </a:extLst>
            </p:cNvPr>
            <p:cNvSpPr/>
            <p:nvPr/>
          </p:nvSpPr>
          <p:spPr>
            <a:xfrm>
              <a:off x="9054492" y="2566926"/>
              <a:ext cx="1523499" cy="843841"/>
            </a:xfrm>
            <a:custGeom>
              <a:avLst/>
              <a:gdLst/>
              <a:ahLst/>
              <a:cxnLst/>
              <a:rect l="l" t="t" r="r" b="b"/>
              <a:pathLst>
                <a:path w="35029" h="19402" extrusionOk="0">
                  <a:moveTo>
                    <a:pt x="17514" y="1"/>
                  </a:moveTo>
                  <a:cubicBezTo>
                    <a:pt x="12669" y="1"/>
                    <a:pt x="8140" y="1110"/>
                    <a:pt x="4766" y="3132"/>
                  </a:cubicBezTo>
                  <a:cubicBezTo>
                    <a:pt x="1694" y="4970"/>
                    <a:pt x="0" y="7302"/>
                    <a:pt x="0" y="9699"/>
                  </a:cubicBezTo>
                  <a:cubicBezTo>
                    <a:pt x="0" y="9840"/>
                    <a:pt x="7" y="9982"/>
                    <a:pt x="19" y="10120"/>
                  </a:cubicBezTo>
                  <a:cubicBezTo>
                    <a:pt x="202" y="12372"/>
                    <a:pt x="1874" y="14537"/>
                    <a:pt x="4766" y="16269"/>
                  </a:cubicBezTo>
                  <a:cubicBezTo>
                    <a:pt x="8140" y="18291"/>
                    <a:pt x="12669" y="19401"/>
                    <a:pt x="17514" y="19401"/>
                  </a:cubicBezTo>
                  <a:cubicBezTo>
                    <a:pt x="22360" y="19401"/>
                    <a:pt x="26888" y="18291"/>
                    <a:pt x="30267" y="16269"/>
                  </a:cubicBezTo>
                  <a:cubicBezTo>
                    <a:pt x="33159" y="14537"/>
                    <a:pt x="34827" y="12372"/>
                    <a:pt x="35010" y="10120"/>
                  </a:cubicBezTo>
                  <a:cubicBezTo>
                    <a:pt x="35021" y="9982"/>
                    <a:pt x="35028" y="9840"/>
                    <a:pt x="35028" y="9699"/>
                  </a:cubicBezTo>
                  <a:cubicBezTo>
                    <a:pt x="35028" y="7302"/>
                    <a:pt x="33339" y="4970"/>
                    <a:pt x="30267" y="3132"/>
                  </a:cubicBezTo>
                  <a:cubicBezTo>
                    <a:pt x="26888" y="1110"/>
                    <a:pt x="22360" y="1"/>
                    <a:pt x="17514"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64;p34">
              <a:extLst>
                <a:ext uri="{FF2B5EF4-FFF2-40B4-BE49-F238E27FC236}">
                  <a16:creationId xmlns:a16="http://schemas.microsoft.com/office/drawing/2014/main" id="{6F7EBC84-3304-4289-86C0-972790A46AAC}"/>
                </a:ext>
              </a:extLst>
            </p:cNvPr>
            <p:cNvSpPr/>
            <p:nvPr/>
          </p:nvSpPr>
          <p:spPr>
            <a:xfrm>
              <a:off x="9055275" y="2603329"/>
              <a:ext cx="1521890" cy="807438"/>
            </a:xfrm>
            <a:custGeom>
              <a:avLst/>
              <a:gdLst/>
              <a:ahLst/>
              <a:cxnLst/>
              <a:rect l="l" t="t" r="r" b="b"/>
              <a:pathLst>
                <a:path w="34992" h="18565" extrusionOk="0">
                  <a:moveTo>
                    <a:pt x="17496" y="1"/>
                  </a:moveTo>
                  <a:cubicBezTo>
                    <a:pt x="12651" y="1"/>
                    <a:pt x="8122" y="1114"/>
                    <a:pt x="4748" y="3133"/>
                  </a:cubicBezTo>
                  <a:cubicBezTo>
                    <a:pt x="1856" y="4865"/>
                    <a:pt x="184" y="7030"/>
                    <a:pt x="1" y="9283"/>
                  </a:cubicBezTo>
                  <a:cubicBezTo>
                    <a:pt x="184" y="11535"/>
                    <a:pt x="1856" y="13700"/>
                    <a:pt x="4748" y="15432"/>
                  </a:cubicBezTo>
                  <a:cubicBezTo>
                    <a:pt x="8122" y="17454"/>
                    <a:pt x="12651" y="18564"/>
                    <a:pt x="17496" y="18564"/>
                  </a:cubicBezTo>
                  <a:cubicBezTo>
                    <a:pt x="22342" y="18564"/>
                    <a:pt x="26870" y="17454"/>
                    <a:pt x="30249" y="15432"/>
                  </a:cubicBezTo>
                  <a:cubicBezTo>
                    <a:pt x="33141" y="13700"/>
                    <a:pt x="34809" y="11535"/>
                    <a:pt x="34992" y="9283"/>
                  </a:cubicBezTo>
                  <a:cubicBezTo>
                    <a:pt x="34809" y="7030"/>
                    <a:pt x="33141" y="4865"/>
                    <a:pt x="30249" y="3133"/>
                  </a:cubicBezTo>
                  <a:cubicBezTo>
                    <a:pt x="26870" y="1114"/>
                    <a:pt x="22342" y="1"/>
                    <a:pt x="174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65;p34">
              <a:extLst>
                <a:ext uri="{FF2B5EF4-FFF2-40B4-BE49-F238E27FC236}">
                  <a16:creationId xmlns:a16="http://schemas.microsoft.com/office/drawing/2014/main" id="{1000595E-5CB2-4264-9FCF-A64B09328C59}"/>
                </a:ext>
              </a:extLst>
            </p:cNvPr>
            <p:cNvSpPr/>
            <p:nvPr/>
          </p:nvSpPr>
          <p:spPr>
            <a:xfrm>
              <a:off x="9368421" y="2692445"/>
              <a:ext cx="935002" cy="592803"/>
            </a:xfrm>
            <a:custGeom>
              <a:avLst/>
              <a:gdLst/>
              <a:ahLst/>
              <a:cxnLst/>
              <a:rect l="l" t="t" r="r" b="b"/>
              <a:pathLst>
                <a:path w="21498" h="13630" extrusionOk="0">
                  <a:moveTo>
                    <a:pt x="4360" y="3389"/>
                  </a:moveTo>
                  <a:lnTo>
                    <a:pt x="8491" y="5935"/>
                  </a:lnTo>
                  <a:cubicBezTo>
                    <a:pt x="8062" y="6044"/>
                    <a:pt x="7642" y="6135"/>
                    <a:pt x="7230" y="6209"/>
                  </a:cubicBezTo>
                  <a:cubicBezTo>
                    <a:pt x="6819" y="6283"/>
                    <a:pt x="6426" y="6325"/>
                    <a:pt x="6050" y="6335"/>
                  </a:cubicBezTo>
                  <a:cubicBezTo>
                    <a:pt x="6002" y="6337"/>
                    <a:pt x="5955" y="6337"/>
                    <a:pt x="5909" y="6337"/>
                  </a:cubicBezTo>
                  <a:cubicBezTo>
                    <a:pt x="5581" y="6337"/>
                    <a:pt x="5263" y="6303"/>
                    <a:pt x="4951" y="6234"/>
                  </a:cubicBezTo>
                  <a:cubicBezTo>
                    <a:pt x="4596" y="6155"/>
                    <a:pt x="4259" y="6017"/>
                    <a:pt x="3940" y="5821"/>
                  </a:cubicBezTo>
                  <a:cubicBezTo>
                    <a:pt x="3350" y="5458"/>
                    <a:pt x="3122" y="5064"/>
                    <a:pt x="3256" y="4643"/>
                  </a:cubicBezTo>
                  <a:cubicBezTo>
                    <a:pt x="3389" y="4220"/>
                    <a:pt x="3757" y="3802"/>
                    <a:pt x="4360" y="3389"/>
                  </a:cubicBezTo>
                  <a:close/>
                  <a:moveTo>
                    <a:pt x="14939" y="6885"/>
                  </a:moveTo>
                  <a:cubicBezTo>
                    <a:pt x="14964" y="6885"/>
                    <a:pt x="14989" y="6885"/>
                    <a:pt x="15014" y="6885"/>
                  </a:cubicBezTo>
                  <a:cubicBezTo>
                    <a:pt x="15797" y="6890"/>
                    <a:pt x="16544" y="7112"/>
                    <a:pt x="17255" y="7550"/>
                  </a:cubicBezTo>
                  <a:cubicBezTo>
                    <a:pt x="17905" y="7951"/>
                    <a:pt x="18222" y="8367"/>
                    <a:pt x="18207" y="8795"/>
                  </a:cubicBezTo>
                  <a:cubicBezTo>
                    <a:pt x="18190" y="9224"/>
                    <a:pt x="17911" y="9655"/>
                    <a:pt x="17370" y="10088"/>
                  </a:cubicBezTo>
                  <a:lnTo>
                    <a:pt x="12580" y="7137"/>
                  </a:lnTo>
                  <a:cubicBezTo>
                    <a:pt x="13393" y="6968"/>
                    <a:pt x="14180" y="6885"/>
                    <a:pt x="14939" y="6885"/>
                  </a:cubicBezTo>
                  <a:close/>
                  <a:moveTo>
                    <a:pt x="8113" y="0"/>
                  </a:moveTo>
                  <a:cubicBezTo>
                    <a:pt x="8079" y="0"/>
                    <a:pt x="8044" y="1"/>
                    <a:pt x="8008" y="2"/>
                  </a:cubicBezTo>
                  <a:cubicBezTo>
                    <a:pt x="7545" y="15"/>
                    <a:pt x="7050" y="89"/>
                    <a:pt x="6526" y="223"/>
                  </a:cubicBezTo>
                  <a:cubicBezTo>
                    <a:pt x="6000" y="358"/>
                    <a:pt x="5471" y="530"/>
                    <a:pt x="4932" y="742"/>
                  </a:cubicBezTo>
                  <a:cubicBezTo>
                    <a:pt x="4397" y="953"/>
                    <a:pt x="3926" y="1169"/>
                    <a:pt x="3522" y="1387"/>
                  </a:cubicBezTo>
                  <a:lnTo>
                    <a:pt x="2903" y="1005"/>
                  </a:lnTo>
                  <a:cubicBezTo>
                    <a:pt x="2788" y="935"/>
                    <a:pt x="2631" y="899"/>
                    <a:pt x="2431" y="899"/>
                  </a:cubicBezTo>
                  <a:cubicBezTo>
                    <a:pt x="2391" y="899"/>
                    <a:pt x="2349" y="901"/>
                    <a:pt x="2306" y="904"/>
                  </a:cubicBezTo>
                  <a:cubicBezTo>
                    <a:pt x="2045" y="921"/>
                    <a:pt x="1827" y="977"/>
                    <a:pt x="1649" y="1073"/>
                  </a:cubicBezTo>
                  <a:cubicBezTo>
                    <a:pt x="1439" y="1187"/>
                    <a:pt x="1322" y="1311"/>
                    <a:pt x="1300" y="1446"/>
                  </a:cubicBezTo>
                  <a:cubicBezTo>
                    <a:pt x="1276" y="1581"/>
                    <a:pt x="1332" y="1691"/>
                    <a:pt x="1469" y="1774"/>
                  </a:cubicBezTo>
                  <a:lnTo>
                    <a:pt x="2127" y="2180"/>
                  </a:lnTo>
                  <a:cubicBezTo>
                    <a:pt x="1606" y="2532"/>
                    <a:pt x="1158" y="2910"/>
                    <a:pt x="783" y="3314"/>
                  </a:cubicBezTo>
                  <a:cubicBezTo>
                    <a:pt x="407" y="3719"/>
                    <a:pt x="175" y="4142"/>
                    <a:pt x="88" y="4583"/>
                  </a:cubicBezTo>
                  <a:cubicBezTo>
                    <a:pt x="1" y="5025"/>
                    <a:pt x="77" y="5473"/>
                    <a:pt x="318" y="5930"/>
                  </a:cubicBezTo>
                  <a:cubicBezTo>
                    <a:pt x="557" y="6386"/>
                    <a:pt x="1034" y="6834"/>
                    <a:pt x="1745" y="7272"/>
                  </a:cubicBezTo>
                  <a:cubicBezTo>
                    <a:pt x="2471" y="7720"/>
                    <a:pt x="3213" y="8019"/>
                    <a:pt x="3973" y="8168"/>
                  </a:cubicBezTo>
                  <a:cubicBezTo>
                    <a:pt x="4601" y="8293"/>
                    <a:pt x="5233" y="8355"/>
                    <a:pt x="5869" y="8355"/>
                  </a:cubicBezTo>
                  <a:cubicBezTo>
                    <a:pt x="6000" y="8355"/>
                    <a:pt x="6132" y="8353"/>
                    <a:pt x="6264" y="8347"/>
                  </a:cubicBezTo>
                  <a:cubicBezTo>
                    <a:pt x="7033" y="8316"/>
                    <a:pt x="7798" y="8218"/>
                    <a:pt x="8559" y="8051"/>
                  </a:cubicBezTo>
                  <a:cubicBezTo>
                    <a:pt x="9320" y="7885"/>
                    <a:pt x="10067" y="7709"/>
                    <a:pt x="10797" y="7525"/>
                  </a:cubicBezTo>
                  <a:lnTo>
                    <a:pt x="16131" y="10812"/>
                  </a:lnTo>
                  <a:cubicBezTo>
                    <a:pt x="15472" y="11115"/>
                    <a:pt x="14842" y="11320"/>
                    <a:pt x="14242" y="11426"/>
                  </a:cubicBezTo>
                  <a:cubicBezTo>
                    <a:pt x="13640" y="11533"/>
                    <a:pt x="13088" y="11599"/>
                    <a:pt x="12586" y="11626"/>
                  </a:cubicBezTo>
                  <a:cubicBezTo>
                    <a:pt x="12083" y="11653"/>
                    <a:pt x="11648" y="11670"/>
                    <a:pt x="11278" y="11675"/>
                  </a:cubicBezTo>
                  <a:cubicBezTo>
                    <a:pt x="10911" y="11682"/>
                    <a:pt x="10630" y="11737"/>
                    <a:pt x="10436" y="11843"/>
                  </a:cubicBezTo>
                  <a:cubicBezTo>
                    <a:pt x="10291" y="11922"/>
                    <a:pt x="10191" y="12023"/>
                    <a:pt x="10137" y="12149"/>
                  </a:cubicBezTo>
                  <a:cubicBezTo>
                    <a:pt x="10084" y="12276"/>
                    <a:pt x="10068" y="12407"/>
                    <a:pt x="10092" y="12542"/>
                  </a:cubicBezTo>
                  <a:cubicBezTo>
                    <a:pt x="10116" y="12679"/>
                    <a:pt x="10175" y="12808"/>
                    <a:pt x="10271" y="12932"/>
                  </a:cubicBezTo>
                  <a:cubicBezTo>
                    <a:pt x="10365" y="13058"/>
                    <a:pt x="10482" y="13161"/>
                    <a:pt x="10618" y="13245"/>
                  </a:cubicBezTo>
                  <a:cubicBezTo>
                    <a:pt x="10892" y="13414"/>
                    <a:pt x="11305" y="13528"/>
                    <a:pt x="11859" y="13589"/>
                  </a:cubicBezTo>
                  <a:cubicBezTo>
                    <a:pt x="12104" y="13616"/>
                    <a:pt x="12365" y="13629"/>
                    <a:pt x="12641" y="13629"/>
                  </a:cubicBezTo>
                  <a:cubicBezTo>
                    <a:pt x="12987" y="13629"/>
                    <a:pt x="13358" y="13608"/>
                    <a:pt x="13753" y="13565"/>
                  </a:cubicBezTo>
                  <a:cubicBezTo>
                    <a:pt x="14463" y="13489"/>
                    <a:pt x="15211" y="13338"/>
                    <a:pt x="16000" y="13114"/>
                  </a:cubicBezTo>
                  <a:cubicBezTo>
                    <a:pt x="16788" y="12889"/>
                    <a:pt x="17563" y="12572"/>
                    <a:pt x="18321" y="12162"/>
                  </a:cubicBezTo>
                  <a:lnTo>
                    <a:pt x="18322" y="12162"/>
                  </a:lnTo>
                  <a:lnTo>
                    <a:pt x="19032" y="12598"/>
                  </a:lnTo>
                  <a:cubicBezTo>
                    <a:pt x="19162" y="12679"/>
                    <a:pt x="19339" y="12720"/>
                    <a:pt x="19559" y="12720"/>
                  </a:cubicBezTo>
                  <a:cubicBezTo>
                    <a:pt x="19570" y="12720"/>
                    <a:pt x="19581" y="12720"/>
                    <a:pt x="19592" y="12720"/>
                  </a:cubicBezTo>
                  <a:cubicBezTo>
                    <a:pt x="19828" y="12715"/>
                    <a:pt x="20051" y="12658"/>
                    <a:pt x="20261" y="12543"/>
                  </a:cubicBezTo>
                  <a:cubicBezTo>
                    <a:pt x="20438" y="12448"/>
                    <a:pt x="20551" y="12325"/>
                    <a:pt x="20599" y="12177"/>
                  </a:cubicBezTo>
                  <a:cubicBezTo>
                    <a:pt x="20647" y="12029"/>
                    <a:pt x="20602" y="11912"/>
                    <a:pt x="20467" y="11829"/>
                  </a:cubicBezTo>
                  <a:lnTo>
                    <a:pt x="19694" y="11353"/>
                  </a:lnTo>
                  <a:cubicBezTo>
                    <a:pt x="20836" y="10543"/>
                    <a:pt x="21425" y="9677"/>
                    <a:pt x="21461" y="8756"/>
                  </a:cubicBezTo>
                  <a:cubicBezTo>
                    <a:pt x="21498" y="7835"/>
                    <a:pt x="20820" y="6944"/>
                    <a:pt x="19428" y="6087"/>
                  </a:cubicBezTo>
                  <a:cubicBezTo>
                    <a:pt x="18656" y="5611"/>
                    <a:pt x="17877" y="5280"/>
                    <a:pt x="17089" y="5094"/>
                  </a:cubicBezTo>
                  <a:cubicBezTo>
                    <a:pt x="16312" y="4909"/>
                    <a:pt x="15539" y="4818"/>
                    <a:pt x="14767" y="4818"/>
                  </a:cubicBezTo>
                  <a:cubicBezTo>
                    <a:pt x="14755" y="4818"/>
                    <a:pt x="14744" y="4818"/>
                    <a:pt x="14732" y="4818"/>
                  </a:cubicBezTo>
                  <a:cubicBezTo>
                    <a:pt x="13948" y="4822"/>
                    <a:pt x="13178" y="4894"/>
                    <a:pt x="12418" y="5032"/>
                  </a:cubicBezTo>
                  <a:cubicBezTo>
                    <a:pt x="11659" y="5171"/>
                    <a:pt x="10921" y="5329"/>
                    <a:pt x="10206" y="5505"/>
                  </a:cubicBezTo>
                  <a:lnTo>
                    <a:pt x="5599" y="2666"/>
                  </a:lnTo>
                  <a:cubicBezTo>
                    <a:pt x="6050" y="2458"/>
                    <a:pt x="6474" y="2299"/>
                    <a:pt x="6871" y="2189"/>
                  </a:cubicBezTo>
                  <a:cubicBezTo>
                    <a:pt x="7268" y="2079"/>
                    <a:pt x="7626" y="1996"/>
                    <a:pt x="7942" y="1938"/>
                  </a:cubicBezTo>
                  <a:cubicBezTo>
                    <a:pt x="8259" y="1880"/>
                    <a:pt x="8535" y="1831"/>
                    <a:pt x="8772" y="1790"/>
                  </a:cubicBezTo>
                  <a:cubicBezTo>
                    <a:pt x="9010" y="1750"/>
                    <a:pt x="9200" y="1690"/>
                    <a:pt x="9347" y="1611"/>
                  </a:cubicBezTo>
                  <a:cubicBezTo>
                    <a:pt x="9524" y="1515"/>
                    <a:pt x="9636" y="1402"/>
                    <a:pt x="9682" y="1271"/>
                  </a:cubicBezTo>
                  <a:cubicBezTo>
                    <a:pt x="9729" y="1142"/>
                    <a:pt x="9727" y="1009"/>
                    <a:pt x="9679" y="877"/>
                  </a:cubicBezTo>
                  <a:cubicBezTo>
                    <a:pt x="9631" y="746"/>
                    <a:pt x="9551" y="622"/>
                    <a:pt x="9440" y="506"/>
                  </a:cubicBezTo>
                  <a:cubicBezTo>
                    <a:pt x="9328" y="391"/>
                    <a:pt x="9220" y="301"/>
                    <a:pt x="9113" y="234"/>
                  </a:cubicBezTo>
                  <a:cubicBezTo>
                    <a:pt x="8860" y="78"/>
                    <a:pt x="8528" y="0"/>
                    <a:pt x="8113" y="0"/>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66;p34">
              <a:extLst>
                <a:ext uri="{FF2B5EF4-FFF2-40B4-BE49-F238E27FC236}">
                  <a16:creationId xmlns:a16="http://schemas.microsoft.com/office/drawing/2014/main" id="{737BD024-6642-4CF7-B45E-61ECD05EAF3C}"/>
                </a:ext>
              </a:extLst>
            </p:cNvPr>
            <p:cNvSpPr/>
            <p:nvPr/>
          </p:nvSpPr>
          <p:spPr>
            <a:xfrm>
              <a:off x="8918447" y="2834840"/>
              <a:ext cx="1681551" cy="601936"/>
            </a:xfrm>
            <a:custGeom>
              <a:avLst/>
              <a:gdLst/>
              <a:ahLst/>
              <a:cxnLst/>
              <a:rect l="l" t="t" r="r" b="b"/>
              <a:pathLst>
                <a:path w="38663" h="13840" extrusionOk="0">
                  <a:moveTo>
                    <a:pt x="50" y="1"/>
                  </a:moveTo>
                  <a:lnTo>
                    <a:pt x="50" y="2585"/>
                  </a:lnTo>
                  <a:cubicBezTo>
                    <a:pt x="0" y="5475"/>
                    <a:pt x="1879" y="8373"/>
                    <a:pt x="5697" y="10578"/>
                  </a:cubicBezTo>
                  <a:cubicBezTo>
                    <a:pt x="9462" y="12752"/>
                    <a:pt x="14397" y="13840"/>
                    <a:pt x="19331" y="13840"/>
                  </a:cubicBezTo>
                  <a:cubicBezTo>
                    <a:pt x="24266" y="13840"/>
                    <a:pt x="29201" y="12752"/>
                    <a:pt x="32965" y="10578"/>
                  </a:cubicBezTo>
                  <a:cubicBezTo>
                    <a:pt x="36784" y="8373"/>
                    <a:pt x="38662" y="5475"/>
                    <a:pt x="38609" y="2585"/>
                  </a:cubicBezTo>
                  <a:cubicBezTo>
                    <a:pt x="38613" y="2585"/>
                    <a:pt x="38613" y="1"/>
                    <a:pt x="386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67;p34">
              <a:extLst>
                <a:ext uri="{FF2B5EF4-FFF2-40B4-BE49-F238E27FC236}">
                  <a16:creationId xmlns:a16="http://schemas.microsoft.com/office/drawing/2014/main" id="{10472154-85B2-49F9-8416-1C03A8803971}"/>
                </a:ext>
              </a:extLst>
            </p:cNvPr>
            <p:cNvSpPr/>
            <p:nvPr/>
          </p:nvSpPr>
          <p:spPr>
            <a:xfrm>
              <a:off x="8920579" y="2350681"/>
              <a:ext cx="1677245" cy="968404"/>
            </a:xfrm>
            <a:custGeom>
              <a:avLst/>
              <a:gdLst/>
              <a:ahLst/>
              <a:cxnLst/>
              <a:rect l="l" t="t" r="r" b="b"/>
              <a:pathLst>
                <a:path w="38564" h="22266" extrusionOk="0">
                  <a:moveTo>
                    <a:pt x="19283" y="0"/>
                  </a:moveTo>
                  <a:cubicBezTo>
                    <a:pt x="14168" y="0"/>
                    <a:pt x="9265" y="1173"/>
                    <a:pt x="5648" y="3261"/>
                  </a:cubicBezTo>
                  <a:cubicBezTo>
                    <a:pt x="2033" y="5349"/>
                    <a:pt x="1" y="8180"/>
                    <a:pt x="1" y="11133"/>
                  </a:cubicBezTo>
                  <a:cubicBezTo>
                    <a:pt x="1" y="14085"/>
                    <a:pt x="2033" y="16917"/>
                    <a:pt x="5648" y="19004"/>
                  </a:cubicBezTo>
                  <a:cubicBezTo>
                    <a:pt x="9265" y="21092"/>
                    <a:pt x="14168" y="22266"/>
                    <a:pt x="19283" y="22266"/>
                  </a:cubicBezTo>
                  <a:cubicBezTo>
                    <a:pt x="24396" y="22266"/>
                    <a:pt x="29301" y="21092"/>
                    <a:pt x="32916" y="19004"/>
                  </a:cubicBezTo>
                  <a:cubicBezTo>
                    <a:pt x="36532" y="16917"/>
                    <a:pt x="38564" y="14085"/>
                    <a:pt x="38564" y="11133"/>
                  </a:cubicBezTo>
                  <a:cubicBezTo>
                    <a:pt x="38564" y="8180"/>
                    <a:pt x="36532" y="5349"/>
                    <a:pt x="32916" y="3261"/>
                  </a:cubicBezTo>
                  <a:cubicBezTo>
                    <a:pt x="29301" y="1173"/>
                    <a:pt x="24396" y="0"/>
                    <a:pt x="19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68;p34">
              <a:extLst>
                <a:ext uri="{FF2B5EF4-FFF2-40B4-BE49-F238E27FC236}">
                  <a16:creationId xmlns:a16="http://schemas.microsoft.com/office/drawing/2014/main" id="{A3CDEC1B-B0E5-460C-B521-F38E517BB013}"/>
                </a:ext>
              </a:extLst>
            </p:cNvPr>
            <p:cNvSpPr/>
            <p:nvPr/>
          </p:nvSpPr>
          <p:spPr>
            <a:xfrm>
              <a:off x="8997430" y="2412919"/>
              <a:ext cx="1523499" cy="843885"/>
            </a:xfrm>
            <a:custGeom>
              <a:avLst/>
              <a:gdLst/>
              <a:ahLst/>
              <a:cxnLst/>
              <a:rect l="l" t="t" r="r" b="b"/>
              <a:pathLst>
                <a:path w="35029" h="19403" extrusionOk="0">
                  <a:moveTo>
                    <a:pt x="17515" y="1"/>
                  </a:moveTo>
                  <a:cubicBezTo>
                    <a:pt x="12669" y="1"/>
                    <a:pt x="8142" y="1111"/>
                    <a:pt x="4766" y="3133"/>
                  </a:cubicBezTo>
                  <a:cubicBezTo>
                    <a:pt x="1694" y="4971"/>
                    <a:pt x="1" y="7304"/>
                    <a:pt x="1" y="9701"/>
                  </a:cubicBezTo>
                  <a:cubicBezTo>
                    <a:pt x="1" y="9841"/>
                    <a:pt x="8" y="9984"/>
                    <a:pt x="19" y="10120"/>
                  </a:cubicBezTo>
                  <a:cubicBezTo>
                    <a:pt x="202" y="12372"/>
                    <a:pt x="1875" y="14539"/>
                    <a:pt x="4766" y="16271"/>
                  </a:cubicBezTo>
                  <a:cubicBezTo>
                    <a:pt x="8142" y="18293"/>
                    <a:pt x="12669" y="19403"/>
                    <a:pt x="17515" y="19403"/>
                  </a:cubicBezTo>
                  <a:cubicBezTo>
                    <a:pt x="22362" y="19403"/>
                    <a:pt x="26889" y="18293"/>
                    <a:pt x="30267" y="16271"/>
                  </a:cubicBezTo>
                  <a:cubicBezTo>
                    <a:pt x="33159" y="14539"/>
                    <a:pt x="34827" y="12372"/>
                    <a:pt x="35012" y="10120"/>
                  </a:cubicBezTo>
                  <a:cubicBezTo>
                    <a:pt x="35021" y="9984"/>
                    <a:pt x="35028" y="9841"/>
                    <a:pt x="35028" y="9701"/>
                  </a:cubicBezTo>
                  <a:cubicBezTo>
                    <a:pt x="35028" y="7304"/>
                    <a:pt x="33339" y="4971"/>
                    <a:pt x="30267" y="3133"/>
                  </a:cubicBezTo>
                  <a:cubicBezTo>
                    <a:pt x="26889" y="1111"/>
                    <a:pt x="22362" y="1"/>
                    <a:pt x="1751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69;p34">
              <a:extLst>
                <a:ext uri="{FF2B5EF4-FFF2-40B4-BE49-F238E27FC236}">
                  <a16:creationId xmlns:a16="http://schemas.microsoft.com/office/drawing/2014/main" id="{9C22D940-1537-41ED-B562-5362D6AA7001}"/>
                </a:ext>
              </a:extLst>
            </p:cNvPr>
            <p:cNvSpPr/>
            <p:nvPr/>
          </p:nvSpPr>
          <p:spPr>
            <a:xfrm>
              <a:off x="8998213" y="2449409"/>
              <a:ext cx="1521977" cy="807395"/>
            </a:xfrm>
            <a:custGeom>
              <a:avLst/>
              <a:gdLst/>
              <a:ahLst/>
              <a:cxnLst/>
              <a:rect l="l" t="t" r="r" b="b"/>
              <a:pathLst>
                <a:path w="34994" h="18564" extrusionOk="0">
                  <a:moveTo>
                    <a:pt x="17497" y="0"/>
                  </a:moveTo>
                  <a:cubicBezTo>
                    <a:pt x="12651" y="0"/>
                    <a:pt x="8124" y="1113"/>
                    <a:pt x="4748" y="3133"/>
                  </a:cubicBezTo>
                  <a:cubicBezTo>
                    <a:pt x="1857" y="4864"/>
                    <a:pt x="184" y="7030"/>
                    <a:pt x="1" y="9281"/>
                  </a:cubicBezTo>
                  <a:cubicBezTo>
                    <a:pt x="184" y="11533"/>
                    <a:pt x="1857" y="13700"/>
                    <a:pt x="4748" y="15432"/>
                  </a:cubicBezTo>
                  <a:cubicBezTo>
                    <a:pt x="8124" y="17454"/>
                    <a:pt x="12651" y="18564"/>
                    <a:pt x="17497" y="18564"/>
                  </a:cubicBezTo>
                  <a:cubicBezTo>
                    <a:pt x="22344" y="18564"/>
                    <a:pt x="26871" y="17454"/>
                    <a:pt x="30249" y="15432"/>
                  </a:cubicBezTo>
                  <a:cubicBezTo>
                    <a:pt x="33141" y="13700"/>
                    <a:pt x="34809" y="11533"/>
                    <a:pt x="34994" y="9281"/>
                  </a:cubicBezTo>
                  <a:cubicBezTo>
                    <a:pt x="34809" y="7031"/>
                    <a:pt x="33141" y="4864"/>
                    <a:pt x="30249" y="3133"/>
                  </a:cubicBezTo>
                  <a:cubicBezTo>
                    <a:pt x="26871" y="1113"/>
                    <a:pt x="22344" y="0"/>
                    <a:pt x="17497" y="0"/>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70;p34">
              <a:extLst>
                <a:ext uri="{FF2B5EF4-FFF2-40B4-BE49-F238E27FC236}">
                  <a16:creationId xmlns:a16="http://schemas.microsoft.com/office/drawing/2014/main" id="{4AC8E485-CEED-42DB-8FBD-0C0AC99FDD22}"/>
                </a:ext>
              </a:extLst>
            </p:cNvPr>
            <p:cNvSpPr/>
            <p:nvPr/>
          </p:nvSpPr>
          <p:spPr>
            <a:xfrm>
              <a:off x="9311359" y="2538438"/>
              <a:ext cx="935045" cy="592846"/>
            </a:xfrm>
            <a:custGeom>
              <a:avLst/>
              <a:gdLst/>
              <a:ahLst/>
              <a:cxnLst/>
              <a:rect l="l" t="t" r="r" b="b"/>
              <a:pathLst>
                <a:path w="21499" h="13631" extrusionOk="0">
                  <a:moveTo>
                    <a:pt x="4360" y="3389"/>
                  </a:moveTo>
                  <a:lnTo>
                    <a:pt x="8492" y="5935"/>
                  </a:lnTo>
                  <a:cubicBezTo>
                    <a:pt x="8063" y="6045"/>
                    <a:pt x="7642" y="6137"/>
                    <a:pt x="7231" y="6210"/>
                  </a:cubicBezTo>
                  <a:cubicBezTo>
                    <a:pt x="6821" y="6285"/>
                    <a:pt x="6426" y="6327"/>
                    <a:pt x="6050" y="6337"/>
                  </a:cubicBezTo>
                  <a:cubicBezTo>
                    <a:pt x="6003" y="6338"/>
                    <a:pt x="5956" y="6339"/>
                    <a:pt x="5909" y="6339"/>
                  </a:cubicBezTo>
                  <a:cubicBezTo>
                    <a:pt x="5582" y="6339"/>
                    <a:pt x="5263" y="6304"/>
                    <a:pt x="4951" y="6235"/>
                  </a:cubicBezTo>
                  <a:cubicBezTo>
                    <a:pt x="4596" y="6157"/>
                    <a:pt x="4259" y="6018"/>
                    <a:pt x="3942" y="5823"/>
                  </a:cubicBezTo>
                  <a:lnTo>
                    <a:pt x="3941" y="5823"/>
                  </a:lnTo>
                  <a:cubicBezTo>
                    <a:pt x="3350" y="5459"/>
                    <a:pt x="3122" y="5066"/>
                    <a:pt x="3256" y="4643"/>
                  </a:cubicBezTo>
                  <a:cubicBezTo>
                    <a:pt x="3390" y="4222"/>
                    <a:pt x="3757" y="3804"/>
                    <a:pt x="4360" y="3389"/>
                  </a:cubicBezTo>
                  <a:close/>
                  <a:moveTo>
                    <a:pt x="14941" y="6885"/>
                  </a:moveTo>
                  <a:cubicBezTo>
                    <a:pt x="14965" y="6885"/>
                    <a:pt x="14989" y="6885"/>
                    <a:pt x="15014" y="6885"/>
                  </a:cubicBezTo>
                  <a:cubicBezTo>
                    <a:pt x="15797" y="6892"/>
                    <a:pt x="16544" y="7113"/>
                    <a:pt x="17256" y="7551"/>
                  </a:cubicBezTo>
                  <a:cubicBezTo>
                    <a:pt x="17907" y="7953"/>
                    <a:pt x="18224" y="8367"/>
                    <a:pt x="18207" y="8797"/>
                  </a:cubicBezTo>
                  <a:cubicBezTo>
                    <a:pt x="18190" y="9225"/>
                    <a:pt x="17912" y="9657"/>
                    <a:pt x="17371" y="10089"/>
                  </a:cubicBezTo>
                  <a:lnTo>
                    <a:pt x="12581" y="7139"/>
                  </a:lnTo>
                  <a:cubicBezTo>
                    <a:pt x="13394" y="6969"/>
                    <a:pt x="14181" y="6885"/>
                    <a:pt x="14941" y="6885"/>
                  </a:cubicBezTo>
                  <a:close/>
                  <a:moveTo>
                    <a:pt x="8105" y="1"/>
                  </a:moveTo>
                  <a:cubicBezTo>
                    <a:pt x="8073" y="1"/>
                    <a:pt x="8041" y="1"/>
                    <a:pt x="8008" y="2"/>
                  </a:cubicBezTo>
                  <a:cubicBezTo>
                    <a:pt x="7545" y="16"/>
                    <a:pt x="7050" y="89"/>
                    <a:pt x="6526" y="225"/>
                  </a:cubicBezTo>
                  <a:cubicBezTo>
                    <a:pt x="6001" y="358"/>
                    <a:pt x="5471" y="532"/>
                    <a:pt x="4934" y="743"/>
                  </a:cubicBezTo>
                  <a:cubicBezTo>
                    <a:pt x="4397" y="955"/>
                    <a:pt x="3926" y="1169"/>
                    <a:pt x="3522" y="1387"/>
                  </a:cubicBezTo>
                  <a:lnTo>
                    <a:pt x="2904" y="1007"/>
                  </a:lnTo>
                  <a:cubicBezTo>
                    <a:pt x="2789" y="935"/>
                    <a:pt x="2633" y="901"/>
                    <a:pt x="2435" y="901"/>
                  </a:cubicBezTo>
                  <a:cubicBezTo>
                    <a:pt x="2394" y="901"/>
                    <a:pt x="2352" y="902"/>
                    <a:pt x="2308" y="905"/>
                  </a:cubicBezTo>
                  <a:cubicBezTo>
                    <a:pt x="2045" y="922"/>
                    <a:pt x="1827" y="978"/>
                    <a:pt x="1650" y="1074"/>
                  </a:cubicBezTo>
                  <a:cubicBezTo>
                    <a:pt x="1440" y="1188"/>
                    <a:pt x="1323" y="1312"/>
                    <a:pt x="1300" y="1448"/>
                  </a:cubicBezTo>
                  <a:cubicBezTo>
                    <a:pt x="1276" y="1583"/>
                    <a:pt x="1333" y="1693"/>
                    <a:pt x="1469" y="1776"/>
                  </a:cubicBezTo>
                  <a:lnTo>
                    <a:pt x="2127" y="2182"/>
                  </a:lnTo>
                  <a:cubicBezTo>
                    <a:pt x="1606" y="2534"/>
                    <a:pt x="1158" y="2912"/>
                    <a:pt x="783" y="3316"/>
                  </a:cubicBezTo>
                  <a:cubicBezTo>
                    <a:pt x="408" y="3720"/>
                    <a:pt x="176" y="4143"/>
                    <a:pt x="88" y="4584"/>
                  </a:cubicBezTo>
                  <a:cubicBezTo>
                    <a:pt x="1" y="5025"/>
                    <a:pt x="77" y="5475"/>
                    <a:pt x="318" y="5931"/>
                  </a:cubicBezTo>
                  <a:cubicBezTo>
                    <a:pt x="559" y="6388"/>
                    <a:pt x="1035" y="6836"/>
                    <a:pt x="1745" y="7274"/>
                  </a:cubicBezTo>
                  <a:cubicBezTo>
                    <a:pt x="2472" y="7721"/>
                    <a:pt x="3214" y="8019"/>
                    <a:pt x="3973" y="8170"/>
                  </a:cubicBezTo>
                  <a:cubicBezTo>
                    <a:pt x="4606" y="8295"/>
                    <a:pt x="5242" y="8356"/>
                    <a:pt x="5882" y="8356"/>
                  </a:cubicBezTo>
                  <a:cubicBezTo>
                    <a:pt x="6009" y="8356"/>
                    <a:pt x="6137" y="8354"/>
                    <a:pt x="6265" y="8349"/>
                  </a:cubicBezTo>
                  <a:cubicBezTo>
                    <a:pt x="7033" y="8318"/>
                    <a:pt x="7798" y="8219"/>
                    <a:pt x="8559" y="8053"/>
                  </a:cubicBezTo>
                  <a:cubicBezTo>
                    <a:pt x="9322" y="7887"/>
                    <a:pt x="10067" y="7711"/>
                    <a:pt x="10798" y="7525"/>
                  </a:cubicBezTo>
                  <a:lnTo>
                    <a:pt x="16131" y="10812"/>
                  </a:lnTo>
                  <a:cubicBezTo>
                    <a:pt x="15472" y="11116"/>
                    <a:pt x="14842" y="11322"/>
                    <a:pt x="14242" y="11428"/>
                  </a:cubicBezTo>
                  <a:cubicBezTo>
                    <a:pt x="13640" y="11533"/>
                    <a:pt x="13089" y="11601"/>
                    <a:pt x="12586" y="11626"/>
                  </a:cubicBezTo>
                  <a:cubicBezTo>
                    <a:pt x="12083" y="11653"/>
                    <a:pt x="11648" y="11670"/>
                    <a:pt x="11280" y="11677"/>
                  </a:cubicBezTo>
                  <a:cubicBezTo>
                    <a:pt x="10911" y="11684"/>
                    <a:pt x="10631" y="11739"/>
                    <a:pt x="10436" y="11845"/>
                  </a:cubicBezTo>
                  <a:cubicBezTo>
                    <a:pt x="10291" y="11922"/>
                    <a:pt x="10191" y="12025"/>
                    <a:pt x="10137" y="12150"/>
                  </a:cubicBezTo>
                  <a:cubicBezTo>
                    <a:pt x="10084" y="12276"/>
                    <a:pt x="10068" y="12407"/>
                    <a:pt x="10092" y="12544"/>
                  </a:cubicBezTo>
                  <a:cubicBezTo>
                    <a:pt x="10116" y="12680"/>
                    <a:pt x="10177" y="12810"/>
                    <a:pt x="10271" y="12934"/>
                  </a:cubicBezTo>
                  <a:cubicBezTo>
                    <a:pt x="10367" y="13058"/>
                    <a:pt x="10483" y="13162"/>
                    <a:pt x="10619" y="13247"/>
                  </a:cubicBezTo>
                  <a:cubicBezTo>
                    <a:pt x="10893" y="13416"/>
                    <a:pt x="11305" y="13530"/>
                    <a:pt x="11859" y="13590"/>
                  </a:cubicBezTo>
                  <a:cubicBezTo>
                    <a:pt x="12103" y="13617"/>
                    <a:pt x="12362" y="13630"/>
                    <a:pt x="12637" y="13630"/>
                  </a:cubicBezTo>
                  <a:cubicBezTo>
                    <a:pt x="12985" y="13630"/>
                    <a:pt x="13357" y="13609"/>
                    <a:pt x="13754" y="13567"/>
                  </a:cubicBezTo>
                  <a:cubicBezTo>
                    <a:pt x="14463" y="13490"/>
                    <a:pt x="15213" y="13340"/>
                    <a:pt x="16000" y="13114"/>
                  </a:cubicBezTo>
                  <a:cubicBezTo>
                    <a:pt x="16789" y="12890"/>
                    <a:pt x="17563" y="12573"/>
                    <a:pt x="18322" y="12162"/>
                  </a:cubicBezTo>
                  <a:lnTo>
                    <a:pt x="19032" y="12600"/>
                  </a:lnTo>
                  <a:cubicBezTo>
                    <a:pt x="19163" y="12681"/>
                    <a:pt x="19339" y="12721"/>
                    <a:pt x="19560" y="12721"/>
                  </a:cubicBezTo>
                  <a:cubicBezTo>
                    <a:pt x="19571" y="12721"/>
                    <a:pt x="19582" y="12721"/>
                    <a:pt x="19593" y="12721"/>
                  </a:cubicBezTo>
                  <a:cubicBezTo>
                    <a:pt x="19828" y="12717"/>
                    <a:pt x="20051" y="12658"/>
                    <a:pt x="20261" y="12545"/>
                  </a:cubicBezTo>
                  <a:cubicBezTo>
                    <a:pt x="20439" y="12448"/>
                    <a:pt x="20551" y="12327"/>
                    <a:pt x="20599" y="12177"/>
                  </a:cubicBezTo>
                  <a:cubicBezTo>
                    <a:pt x="20647" y="12029"/>
                    <a:pt x="20602" y="11914"/>
                    <a:pt x="20467" y="11829"/>
                  </a:cubicBezTo>
                  <a:lnTo>
                    <a:pt x="19695" y="11354"/>
                  </a:lnTo>
                  <a:cubicBezTo>
                    <a:pt x="20836" y="10544"/>
                    <a:pt x="21426" y="9678"/>
                    <a:pt x="21463" y="8756"/>
                  </a:cubicBezTo>
                  <a:cubicBezTo>
                    <a:pt x="21498" y="7836"/>
                    <a:pt x="20820" y="6946"/>
                    <a:pt x="19428" y="6088"/>
                  </a:cubicBezTo>
                  <a:cubicBezTo>
                    <a:pt x="18658" y="5613"/>
                    <a:pt x="17877" y="5282"/>
                    <a:pt x="17089" y="5094"/>
                  </a:cubicBezTo>
                  <a:cubicBezTo>
                    <a:pt x="16312" y="4911"/>
                    <a:pt x="15539" y="4819"/>
                    <a:pt x="14767" y="4819"/>
                  </a:cubicBezTo>
                  <a:cubicBezTo>
                    <a:pt x="14756" y="4819"/>
                    <a:pt x="14744" y="4819"/>
                    <a:pt x="14732" y="4819"/>
                  </a:cubicBezTo>
                  <a:cubicBezTo>
                    <a:pt x="13949" y="4822"/>
                    <a:pt x="13178" y="4894"/>
                    <a:pt x="12419" y="5034"/>
                  </a:cubicBezTo>
                  <a:cubicBezTo>
                    <a:pt x="11659" y="5173"/>
                    <a:pt x="10922" y="5331"/>
                    <a:pt x="10208" y="5507"/>
                  </a:cubicBezTo>
                  <a:lnTo>
                    <a:pt x="5599" y="2668"/>
                  </a:lnTo>
                  <a:cubicBezTo>
                    <a:pt x="6050" y="2459"/>
                    <a:pt x="6474" y="2300"/>
                    <a:pt x="6871" y="2190"/>
                  </a:cubicBezTo>
                  <a:cubicBezTo>
                    <a:pt x="7269" y="2080"/>
                    <a:pt x="7627" y="1996"/>
                    <a:pt x="7942" y="1938"/>
                  </a:cubicBezTo>
                  <a:cubicBezTo>
                    <a:pt x="8259" y="1882"/>
                    <a:pt x="8535" y="1832"/>
                    <a:pt x="8773" y="1791"/>
                  </a:cubicBezTo>
                  <a:cubicBezTo>
                    <a:pt x="9010" y="1751"/>
                    <a:pt x="9202" y="1691"/>
                    <a:pt x="9347" y="1613"/>
                  </a:cubicBezTo>
                  <a:cubicBezTo>
                    <a:pt x="9524" y="1517"/>
                    <a:pt x="9636" y="1404"/>
                    <a:pt x="9682" y="1273"/>
                  </a:cubicBezTo>
                  <a:cubicBezTo>
                    <a:pt x="9729" y="1142"/>
                    <a:pt x="9727" y="1011"/>
                    <a:pt x="9679" y="878"/>
                  </a:cubicBezTo>
                  <a:cubicBezTo>
                    <a:pt x="9632" y="746"/>
                    <a:pt x="9553" y="622"/>
                    <a:pt x="9441" y="506"/>
                  </a:cubicBezTo>
                  <a:cubicBezTo>
                    <a:pt x="9329" y="391"/>
                    <a:pt x="9220" y="301"/>
                    <a:pt x="9114" y="236"/>
                  </a:cubicBezTo>
                  <a:cubicBezTo>
                    <a:pt x="8860" y="79"/>
                    <a:pt x="8523" y="1"/>
                    <a:pt x="810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71;p34">
              <a:extLst>
                <a:ext uri="{FF2B5EF4-FFF2-40B4-BE49-F238E27FC236}">
                  <a16:creationId xmlns:a16="http://schemas.microsoft.com/office/drawing/2014/main" id="{BC9F8B88-10C9-423A-ABAC-2162A58BD5D7}"/>
                </a:ext>
              </a:extLst>
            </p:cNvPr>
            <p:cNvSpPr/>
            <p:nvPr/>
          </p:nvSpPr>
          <p:spPr>
            <a:xfrm>
              <a:off x="8918447" y="2688444"/>
              <a:ext cx="1681551" cy="601893"/>
            </a:xfrm>
            <a:custGeom>
              <a:avLst/>
              <a:gdLst/>
              <a:ahLst/>
              <a:cxnLst/>
              <a:rect l="l" t="t" r="r" b="b"/>
              <a:pathLst>
                <a:path w="38663" h="13839" extrusionOk="0">
                  <a:moveTo>
                    <a:pt x="50" y="1"/>
                  </a:moveTo>
                  <a:lnTo>
                    <a:pt x="50" y="2585"/>
                  </a:lnTo>
                  <a:cubicBezTo>
                    <a:pt x="0" y="5475"/>
                    <a:pt x="1879" y="8373"/>
                    <a:pt x="5697" y="10578"/>
                  </a:cubicBezTo>
                  <a:cubicBezTo>
                    <a:pt x="9462" y="12752"/>
                    <a:pt x="14397" y="13838"/>
                    <a:pt x="19331" y="13838"/>
                  </a:cubicBezTo>
                  <a:cubicBezTo>
                    <a:pt x="24266" y="13838"/>
                    <a:pt x="29201" y="12752"/>
                    <a:pt x="32965" y="10578"/>
                  </a:cubicBezTo>
                  <a:cubicBezTo>
                    <a:pt x="36784" y="8373"/>
                    <a:pt x="38662" y="5475"/>
                    <a:pt x="38609" y="2585"/>
                  </a:cubicBezTo>
                  <a:cubicBezTo>
                    <a:pt x="38613" y="2585"/>
                    <a:pt x="38613" y="1"/>
                    <a:pt x="386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72;p34">
              <a:extLst>
                <a:ext uri="{FF2B5EF4-FFF2-40B4-BE49-F238E27FC236}">
                  <a16:creationId xmlns:a16="http://schemas.microsoft.com/office/drawing/2014/main" id="{5AE6F2AA-B269-4120-A5C0-E96E781F3C33}"/>
                </a:ext>
              </a:extLst>
            </p:cNvPr>
            <p:cNvSpPr/>
            <p:nvPr/>
          </p:nvSpPr>
          <p:spPr>
            <a:xfrm>
              <a:off x="8920579" y="2204286"/>
              <a:ext cx="1677245" cy="968317"/>
            </a:xfrm>
            <a:custGeom>
              <a:avLst/>
              <a:gdLst/>
              <a:ahLst/>
              <a:cxnLst/>
              <a:rect l="l" t="t" r="r" b="b"/>
              <a:pathLst>
                <a:path w="38564" h="22264" extrusionOk="0">
                  <a:moveTo>
                    <a:pt x="19283" y="0"/>
                  </a:moveTo>
                  <a:cubicBezTo>
                    <a:pt x="14168" y="0"/>
                    <a:pt x="9265" y="1173"/>
                    <a:pt x="5648" y="3261"/>
                  </a:cubicBezTo>
                  <a:cubicBezTo>
                    <a:pt x="2033" y="5349"/>
                    <a:pt x="1" y="8180"/>
                    <a:pt x="1" y="11133"/>
                  </a:cubicBezTo>
                  <a:cubicBezTo>
                    <a:pt x="1" y="14085"/>
                    <a:pt x="2033" y="16917"/>
                    <a:pt x="5648" y="19004"/>
                  </a:cubicBezTo>
                  <a:cubicBezTo>
                    <a:pt x="9265" y="21092"/>
                    <a:pt x="14168" y="22264"/>
                    <a:pt x="19283" y="22264"/>
                  </a:cubicBezTo>
                  <a:cubicBezTo>
                    <a:pt x="24396" y="22264"/>
                    <a:pt x="29301" y="21092"/>
                    <a:pt x="32916" y="19004"/>
                  </a:cubicBezTo>
                  <a:cubicBezTo>
                    <a:pt x="36532" y="16917"/>
                    <a:pt x="38564" y="14085"/>
                    <a:pt x="38564" y="11133"/>
                  </a:cubicBezTo>
                  <a:cubicBezTo>
                    <a:pt x="38564" y="8180"/>
                    <a:pt x="36532" y="5349"/>
                    <a:pt x="32916" y="3261"/>
                  </a:cubicBezTo>
                  <a:cubicBezTo>
                    <a:pt x="29301" y="1173"/>
                    <a:pt x="24396" y="0"/>
                    <a:pt x="19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73;p34">
              <a:extLst>
                <a:ext uri="{FF2B5EF4-FFF2-40B4-BE49-F238E27FC236}">
                  <a16:creationId xmlns:a16="http://schemas.microsoft.com/office/drawing/2014/main" id="{7FD8FB3A-2C29-4CE8-A165-6F2B5F41CFFF}"/>
                </a:ext>
              </a:extLst>
            </p:cNvPr>
            <p:cNvSpPr/>
            <p:nvPr/>
          </p:nvSpPr>
          <p:spPr>
            <a:xfrm>
              <a:off x="8997430" y="2266523"/>
              <a:ext cx="1523499" cy="843885"/>
            </a:xfrm>
            <a:custGeom>
              <a:avLst/>
              <a:gdLst/>
              <a:ahLst/>
              <a:cxnLst/>
              <a:rect l="l" t="t" r="r" b="b"/>
              <a:pathLst>
                <a:path w="35029" h="19403" extrusionOk="0">
                  <a:moveTo>
                    <a:pt x="17515" y="1"/>
                  </a:moveTo>
                  <a:cubicBezTo>
                    <a:pt x="12669" y="1"/>
                    <a:pt x="8142" y="1111"/>
                    <a:pt x="4766" y="3133"/>
                  </a:cubicBezTo>
                  <a:cubicBezTo>
                    <a:pt x="1694" y="4970"/>
                    <a:pt x="1" y="7304"/>
                    <a:pt x="1" y="9700"/>
                  </a:cubicBezTo>
                  <a:cubicBezTo>
                    <a:pt x="1" y="9841"/>
                    <a:pt x="8" y="9982"/>
                    <a:pt x="19" y="10120"/>
                  </a:cubicBezTo>
                  <a:cubicBezTo>
                    <a:pt x="202" y="12372"/>
                    <a:pt x="1875" y="14539"/>
                    <a:pt x="4766" y="16271"/>
                  </a:cubicBezTo>
                  <a:cubicBezTo>
                    <a:pt x="8142" y="18293"/>
                    <a:pt x="12669" y="19403"/>
                    <a:pt x="17515" y="19403"/>
                  </a:cubicBezTo>
                  <a:cubicBezTo>
                    <a:pt x="22362" y="19403"/>
                    <a:pt x="26889" y="18293"/>
                    <a:pt x="30267" y="16271"/>
                  </a:cubicBezTo>
                  <a:cubicBezTo>
                    <a:pt x="33159" y="14539"/>
                    <a:pt x="34827" y="12372"/>
                    <a:pt x="35012" y="10120"/>
                  </a:cubicBezTo>
                  <a:cubicBezTo>
                    <a:pt x="35021" y="9982"/>
                    <a:pt x="35028" y="9841"/>
                    <a:pt x="35028" y="9700"/>
                  </a:cubicBezTo>
                  <a:cubicBezTo>
                    <a:pt x="35028" y="7304"/>
                    <a:pt x="33339" y="4970"/>
                    <a:pt x="30267" y="3133"/>
                  </a:cubicBezTo>
                  <a:cubicBezTo>
                    <a:pt x="26889" y="1111"/>
                    <a:pt x="22362" y="1"/>
                    <a:pt x="1751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74;p34">
              <a:extLst>
                <a:ext uri="{FF2B5EF4-FFF2-40B4-BE49-F238E27FC236}">
                  <a16:creationId xmlns:a16="http://schemas.microsoft.com/office/drawing/2014/main" id="{C4F1CDF8-550A-4C17-8975-930E5932E23B}"/>
                </a:ext>
              </a:extLst>
            </p:cNvPr>
            <p:cNvSpPr/>
            <p:nvPr/>
          </p:nvSpPr>
          <p:spPr>
            <a:xfrm>
              <a:off x="8998213" y="2303013"/>
              <a:ext cx="1521977" cy="807395"/>
            </a:xfrm>
            <a:custGeom>
              <a:avLst/>
              <a:gdLst/>
              <a:ahLst/>
              <a:cxnLst/>
              <a:rect l="l" t="t" r="r" b="b"/>
              <a:pathLst>
                <a:path w="34994" h="18564" extrusionOk="0">
                  <a:moveTo>
                    <a:pt x="17497" y="0"/>
                  </a:moveTo>
                  <a:cubicBezTo>
                    <a:pt x="12651" y="0"/>
                    <a:pt x="8124" y="1113"/>
                    <a:pt x="4748" y="3131"/>
                  </a:cubicBezTo>
                  <a:cubicBezTo>
                    <a:pt x="1857" y="4863"/>
                    <a:pt x="184" y="7030"/>
                    <a:pt x="1" y="9281"/>
                  </a:cubicBezTo>
                  <a:cubicBezTo>
                    <a:pt x="184" y="11533"/>
                    <a:pt x="1857" y="13700"/>
                    <a:pt x="4748" y="15432"/>
                  </a:cubicBezTo>
                  <a:cubicBezTo>
                    <a:pt x="8124" y="17454"/>
                    <a:pt x="12651" y="18564"/>
                    <a:pt x="17497" y="18564"/>
                  </a:cubicBezTo>
                  <a:cubicBezTo>
                    <a:pt x="22344" y="18564"/>
                    <a:pt x="26871" y="17454"/>
                    <a:pt x="30249" y="15432"/>
                  </a:cubicBezTo>
                  <a:cubicBezTo>
                    <a:pt x="33141" y="13700"/>
                    <a:pt x="34809" y="11533"/>
                    <a:pt x="34994" y="9281"/>
                  </a:cubicBezTo>
                  <a:cubicBezTo>
                    <a:pt x="34809" y="7030"/>
                    <a:pt x="33141" y="4863"/>
                    <a:pt x="30249" y="3131"/>
                  </a:cubicBezTo>
                  <a:cubicBezTo>
                    <a:pt x="26871" y="1113"/>
                    <a:pt x="22344" y="0"/>
                    <a:pt x="17497" y="0"/>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75;p34">
              <a:extLst>
                <a:ext uri="{FF2B5EF4-FFF2-40B4-BE49-F238E27FC236}">
                  <a16:creationId xmlns:a16="http://schemas.microsoft.com/office/drawing/2014/main" id="{03927B69-D5C4-4809-9562-7871F9C2319D}"/>
                </a:ext>
              </a:extLst>
            </p:cNvPr>
            <p:cNvSpPr/>
            <p:nvPr/>
          </p:nvSpPr>
          <p:spPr>
            <a:xfrm>
              <a:off x="9311359" y="2392043"/>
              <a:ext cx="935045" cy="592846"/>
            </a:xfrm>
            <a:custGeom>
              <a:avLst/>
              <a:gdLst/>
              <a:ahLst/>
              <a:cxnLst/>
              <a:rect l="l" t="t" r="r" b="b"/>
              <a:pathLst>
                <a:path w="21499" h="13631" extrusionOk="0">
                  <a:moveTo>
                    <a:pt x="4360" y="3389"/>
                  </a:moveTo>
                  <a:lnTo>
                    <a:pt x="8492" y="5935"/>
                  </a:lnTo>
                  <a:cubicBezTo>
                    <a:pt x="8063" y="6045"/>
                    <a:pt x="7642" y="6137"/>
                    <a:pt x="7231" y="6210"/>
                  </a:cubicBezTo>
                  <a:cubicBezTo>
                    <a:pt x="6821" y="6283"/>
                    <a:pt x="6426" y="6326"/>
                    <a:pt x="6050" y="6337"/>
                  </a:cubicBezTo>
                  <a:cubicBezTo>
                    <a:pt x="6003" y="6338"/>
                    <a:pt x="5956" y="6339"/>
                    <a:pt x="5909" y="6339"/>
                  </a:cubicBezTo>
                  <a:cubicBezTo>
                    <a:pt x="5582" y="6339"/>
                    <a:pt x="5263" y="6304"/>
                    <a:pt x="4951" y="6235"/>
                  </a:cubicBezTo>
                  <a:cubicBezTo>
                    <a:pt x="4596" y="6156"/>
                    <a:pt x="4259" y="6018"/>
                    <a:pt x="3942" y="5823"/>
                  </a:cubicBezTo>
                  <a:lnTo>
                    <a:pt x="3941" y="5823"/>
                  </a:lnTo>
                  <a:cubicBezTo>
                    <a:pt x="3350" y="5459"/>
                    <a:pt x="3122" y="5066"/>
                    <a:pt x="3256" y="4643"/>
                  </a:cubicBezTo>
                  <a:cubicBezTo>
                    <a:pt x="3390" y="4220"/>
                    <a:pt x="3757" y="3803"/>
                    <a:pt x="4360" y="3389"/>
                  </a:cubicBezTo>
                  <a:close/>
                  <a:moveTo>
                    <a:pt x="14941" y="6885"/>
                  </a:moveTo>
                  <a:cubicBezTo>
                    <a:pt x="14965" y="6885"/>
                    <a:pt x="14989" y="6885"/>
                    <a:pt x="15014" y="6885"/>
                  </a:cubicBezTo>
                  <a:cubicBezTo>
                    <a:pt x="15797" y="6891"/>
                    <a:pt x="16544" y="7113"/>
                    <a:pt x="17256" y="7551"/>
                  </a:cubicBezTo>
                  <a:cubicBezTo>
                    <a:pt x="17907" y="7952"/>
                    <a:pt x="18224" y="8367"/>
                    <a:pt x="18207" y="8796"/>
                  </a:cubicBezTo>
                  <a:cubicBezTo>
                    <a:pt x="18190" y="9225"/>
                    <a:pt x="17912" y="9656"/>
                    <a:pt x="17371" y="10089"/>
                  </a:cubicBezTo>
                  <a:lnTo>
                    <a:pt x="12581" y="7137"/>
                  </a:lnTo>
                  <a:cubicBezTo>
                    <a:pt x="13394" y="6969"/>
                    <a:pt x="14181" y="6885"/>
                    <a:pt x="14941" y="6885"/>
                  </a:cubicBezTo>
                  <a:close/>
                  <a:moveTo>
                    <a:pt x="8105" y="1"/>
                  </a:moveTo>
                  <a:cubicBezTo>
                    <a:pt x="8073" y="1"/>
                    <a:pt x="8041" y="1"/>
                    <a:pt x="8008" y="2"/>
                  </a:cubicBezTo>
                  <a:cubicBezTo>
                    <a:pt x="7545" y="16"/>
                    <a:pt x="7050" y="89"/>
                    <a:pt x="6526" y="225"/>
                  </a:cubicBezTo>
                  <a:cubicBezTo>
                    <a:pt x="6001" y="358"/>
                    <a:pt x="5471" y="532"/>
                    <a:pt x="4934" y="743"/>
                  </a:cubicBezTo>
                  <a:cubicBezTo>
                    <a:pt x="4397" y="954"/>
                    <a:pt x="3926" y="1169"/>
                    <a:pt x="3522" y="1387"/>
                  </a:cubicBezTo>
                  <a:lnTo>
                    <a:pt x="2904" y="1005"/>
                  </a:lnTo>
                  <a:cubicBezTo>
                    <a:pt x="2788" y="935"/>
                    <a:pt x="2631" y="899"/>
                    <a:pt x="2432" y="899"/>
                  </a:cubicBezTo>
                  <a:cubicBezTo>
                    <a:pt x="2392" y="899"/>
                    <a:pt x="2351" y="901"/>
                    <a:pt x="2308" y="904"/>
                  </a:cubicBezTo>
                  <a:cubicBezTo>
                    <a:pt x="2045" y="921"/>
                    <a:pt x="1827" y="978"/>
                    <a:pt x="1650" y="1074"/>
                  </a:cubicBezTo>
                  <a:cubicBezTo>
                    <a:pt x="1440" y="1187"/>
                    <a:pt x="1323" y="1312"/>
                    <a:pt x="1300" y="1446"/>
                  </a:cubicBezTo>
                  <a:cubicBezTo>
                    <a:pt x="1276" y="1583"/>
                    <a:pt x="1333" y="1691"/>
                    <a:pt x="1469" y="1776"/>
                  </a:cubicBezTo>
                  <a:lnTo>
                    <a:pt x="2127" y="2182"/>
                  </a:lnTo>
                  <a:cubicBezTo>
                    <a:pt x="1606" y="2532"/>
                    <a:pt x="1158" y="2912"/>
                    <a:pt x="783" y="3316"/>
                  </a:cubicBezTo>
                  <a:cubicBezTo>
                    <a:pt x="408" y="3720"/>
                    <a:pt x="176" y="4143"/>
                    <a:pt x="88" y="4584"/>
                  </a:cubicBezTo>
                  <a:cubicBezTo>
                    <a:pt x="1" y="5025"/>
                    <a:pt x="77" y="5474"/>
                    <a:pt x="318" y="5931"/>
                  </a:cubicBezTo>
                  <a:cubicBezTo>
                    <a:pt x="559" y="6388"/>
                    <a:pt x="1035" y="6834"/>
                    <a:pt x="1745" y="7272"/>
                  </a:cubicBezTo>
                  <a:cubicBezTo>
                    <a:pt x="2472" y="7720"/>
                    <a:pt x="3214" y="8019"/>
                    <a:pt x="3973" y="8168"/>
                  </a:cubicBezTo>
                  <a:cubicBezTo>
                    <a:pt x="4602" y="8293"/>
                    <a:pt x="5234" y="8355"/>
                    <a:pt x="5870" y="8355"/>
                  </a:cubicBezTo>
                  <a:cubicBezTo>
                    <a:pt x="6001" y="8355"/>
                    <a:pt x="6133" y="8353"/>
                    <a:pt x="6265" y="8347"/>
                  </a:cubicBezTo>
                  <a:cubicBezTo>
                    <a:pt x="7033" y="8318"/>
                    <a:pt x="7798" y="8219"/>
                    <a:pt x="8559" y="8052"/>
                  </a:cubicBezTo>
                  <a:cubicBezTo>
                    <a:pt x="9322" y="7885"/>
                    <a:pt x="10067" y="7709"/>
                    <a:pt x="10798" y="7525"/>
                  </a:cubicBezTo>
                  <a:lnTo>
                    <a:pt x="16131" y="10812"/>
                  </a:lnTo>
                  <a:cubicBezTo>
                    <a:pt x="15472" y="11116"/>
                    <a:pt x="14842" y="11320"/>
                    <a:pt x="14242" y="11428"/>
                  </a:cubicBezTo>
                  <a:cubicBezTo>
                    <a:pt x="13640" y="11533"/>
                    <a:pt x="13089" y="11599"/>
                    <a:pt x="12586" y="11626"/>
                  </a:cubicBezTo>
                  <a:cubicBezTo>
                    <a:pt x="12083" y="11653"/>
                    <a:pt x="11648" y="11670"/>
                    <a:pt x="11280" y="11677"/>
                  </a:cubicBezTo>
                  <a:cubicBezTo>
                    <a:pt x="10911" y="11683"/>
                    <a:pt x="10631" y="11739"/>
                    <a:pt x="10436" y="11843"/>
                  </a:cubicBezTo>
                  <a:cubicBezTo>
                    <a:pt x="10291" y="11922"/>
                    <a:pt x="10191" y="12025"/>
                    <a:pt x="10137" y="12150"/>
                  </a:cubicBezTo>
                  <a:cubicBezTo>
                    <a:pt x="10084" y="12276"/>
                    <a:pt x="10068" y="12407"/>
                    <a:pt x="10092" y="12543"/>
                  </a:cubicBezTo>
                  <a:cubicBezTo>
                    <a:pt x="10116" y="12680"/>
                    <a:pt x="10177" y="12810"/>
                    <a:pt x="10271" y="12934"/>
                  </a:cubicBezTo>
                  <a:cubicBezTo>
                    <a:pt x="10367" y="13058"/>
                    <a:pt x="10483" y="13162"/>
                    <a:pt x="10619" y="13247"/>
                  </a:cubicBezTo>
                  <a:cubicBezTo>
                    <a:pt x="10893" y="13414"/>
                    <a:pt x="11305" y="13530"/>
                    <a:pt x="11859" y="13590"/>
                  </a:cubicBezTo>
                  <a:cubicBezTo>
                    <a:pt x="12103" y="13617"/>
                    <a:pt x="12362" y="13630"/>
                    <a:pt x="12637" y="13630"/>
                  </a:cubicBezTo>
                  <a:cubicBezTo>
                    <a:pt x="12985" y="13630"/>
                    <a:pt x="13357" y="13609"/>
                    <a:pt x="13754" y="13566"/>
                  </a:cubicBezTo>
                  <a:cubicBezTo>
                    <a:pt x="14463" y="13489"/>
                    <a:pt x="15213" y="13340"/>
                    <a:pt x="16000" y="13114"/>
                  </a:cubicBezTo>
                  <a:cubicBezTo>
                    <a:pt x="16789" y="12890"/>
                    <a:pt x="17563" y="12573"/>
                    <a:pt x="18322" y="12162"/>
                  </a:cubicBezTo>
                  <a:lnTo>
                    <a:pt x="19032" y="12598"/>
                  </a:lnTo>
                  <a:cubicBezTo>
                    <a:pt x="19163" y="12679"/>
                    <a:pt x="19339" y="12720"/>
                    <a:pt x="19560" y="12720"/>
                  </a:cubicBezTo>
                  <a:cubicBezTo>
                    <a:pt x="19571" y="12720"/>
                    <a:pt x="19582" y="12720"/>
                    <a:pt x="19593" y="12720"/>
                  </a:cubicBezTo>
                  <a:cubicBezTo>
                    <a:pt x="19828" y="12715"/>
                    <a:pt x="20051" y="12658"/>
                    <a:pt x="20261" y="12543"/>
                  </a:cubicBezTo>
                  <a:cubicBezTo>
                    <a:pt x="20439" y="12448"/>
                    <a:pt x="20551" y="12325"/>
                    <a:pt x="20599" y="12177"/>
                  </a:cubicBezTo>
                  <a:cubicBezTo>
                    <a:pt x="20647" y="12029"/>
                    <a:pt x="20602" y="11912"/>
                    <a:pt x="20467" y="11829"/>
                  </a:cubicBezTo>
                  <a:lnTo>
                    <a:pt x="19695" y="11353"/>
                  </a:lnTo>
                  <a:cubicBezTo>
                    <a:pt x="20836" y="10543"/>
                    <a:pt x="21426" y="9678"/>
                    <a:pt x="21463" y="8756"/>
                  </a:cubicBezTo>
                  <a:cubicBezTo>
                    <a:pt x="21498" y="7835"/>
                    <a:pt x="20820" y="6945"/>
                    <a:pt x="19428" y="6087"/>
                  </a:cubicBezTo>
                  <a:cubicBezTo>
                    <a:pt x="18658" y="5611"/>
                    <a:pt x="17877" y="5280"/>
                    <a:pt x="17089" y="5094"/>
                  </a:cubicBezTo>
                  <a:cubicBezTo>
                    <a:pt x="16318" y="4911"/>
                    <a:pt x="15550" y="4819"/>
                    <a:pt x="14784" y="4819"/>
                  </a:cubicBezTo>
                  <a:cubicBezTo>
                    <a:pt x="14767" y="4819"/>
                    <a:pt x="14749" y="4819"/>
                    <a:pt x="14732" y="4819"/>
                  </a:cubicBezTo>
                  <a:cubicBezTo>
                    <a:pt x="13949" y="4822"/>
                    <a:pt x="13178" y="4894"/>
                    <a:pt x="12419" y="5033"/>
                  </a:cubicBezTo>
                  <a:cubicBezTo>
                    <a:pt x="11659" y="5173"/>
                    <a:pt x="10922" y="5329"/>
                    <a:pt x="10208" y="5507"/>
                  </a:cubicBezTo>
                  <a:lnTo>
                    <a:pt x="5599" y="2666"/>
                  </a:lnTo>
                  <a:cubicBezTo>
                    <a:pt x="6050" y="2459"/>
                    <a:pt x="6474" y="2299"/>
                    <a:pt x="6871" y="2189"/>
                  </a:cubicBezTo>
                  <a:cubicBezTo>
                    <a:pt x="7269" y="2079"/>
                    <a:pt x="7627" y="1996"/>
                    <a:pt x="7942" y="1938"/>
                  </a:cubicBezTo>
                  <a:cubicBezTo>
                    <a:pt x="8259" y="1880"/>
                    <a:pt x="8535" y="1832"/>
                    <a:pt x="8773" y="1791"/>
                  </a:cubicBezTo>
                  <a:cubicBezTo>
                    <a:pt x="9010" y="1750"/>
                    <a:pt x="9202" y="1690"/>
                    <a:pt x="9347" y="1612"/>
                  </a:cubicBezTo>
                  <a:cubicBezTo>
                    <a:pt x="9524" y="1515"/>
                    <a:pt x="9636" y="1402"/>
                    <a:pt x="9682" y="1273"/>
                  </a:cubicBezTo>
                  <a:cubicBezTo>
                    <a:pt x="9729" y="1142"/>
                    <a:pt x="9727" y="1011"/>
                    <a:pt x="9679" y="878"/>
                  </a:cubicBezTo>
                  <a:cubicBezTo>
                    <a:pt x="9632" y="746"/>
                    <a:pt x="9553" y="622"/>
                    <a:pt x="9441" y="506"/>
                  </a:cubicBezTo>
                  <a:cubicBezTo>
                    <a:pt x="9329" y="391"/>
                    <a:pt x="9220" y="301"/>
                    <a:pt x="9114" y="234"/>
                  </a:cubicBezTo>
                  <a:cubicBezTo>
                    <a:pt x="8860" y="79"/>
                    <a:pt x="8523" y="1"/>
                    <a:pt x="810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76;p34">
              <a:extLst>
                <a:ext uri="{FF2B5EF4-FFF2-40B4-BE49-F238E27FC236}">
                  <a16:creationId xmlns:a16="http://schemas.microsoft.com/office/drawing/2014/main" id="{A8B20774-E461-40EB-BD0F-24D2A1EF30EA}"/>
                </a:ext>
              </a:extLst>
            </p:cNvPr>
            <p:cNvSpPr/>
            <p:nvPr/>
          </p:nvSpPr>
          <p:spPr>
            <a:xfrm>
              <a:off x="8938541" y="2544527"/>
              <a:ext cx="1681464" cy="601893"/>
            </a:xfrm>
            <a:custGeom>
              <a:avLst/>
              <a:gdLst/>
              <a:ahLst/>
              <a:cxnLst/>
              <a:rect l="l" t="t" r="r" b="b"/>
              <a:pathLst>
                <a:path w="38661" h="13839" extrusionOk="0">
                  <a:moveTo>
                    <a:pt x="49" y="0"/>
                  </a:moveTo>
                  <a:lnTo>
                    <a:pt x="49" y="2584"/>
                  </a:lnTo>
                  <a:cubicBezTo>
                    <a:pt x="1" y="5474"/>
                    <a:pt x="1877" y="8372"/>
                    <a:pt x="5696" y="10577"/>
                  </a:cubicBezTo>
                  <a:cubicBezTo>
                    <a:pt x="9461" y="12752"/>
                    <a:pt x="14396" y="13839"/>
                    <a:pt x="19331" y="13839"/>
                  </a:cubicBezTo>
                  <a:cubicBezTo>
                    <a:pt x="24265" y="13839"/>
                    <a:pt x="29199" y="12752"/>
                    <a:pt x="32964" y="10577"/>
                  </a:cubicBezTo>
                  <a:cubicBezTo>
                    <a:pt x="36783" y="8372"/>
                    <a:pt x="38661" y="5474"/>
                    <a:pt x="38607" y="2584"/>
                  </a:cubicBezTo>
                  <a:cubicBezTo>
                    <a:pt x="38612" y="2584"/>
                    <a:pt x="38612" y="0"/>
                    <a:pt x="386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77;p34">
              <a:extLst>
                <a:ext uri="{FF2B5EF4-FFF2-40B4-BE49-F238E27FC236}">
                  <a16:creationId xmlns:a16="http://schemas.microsoft.com/office/drawing/2014/main" id="{80F2CC08-774A-4C0D-8F7E-CA2AA24B71BE}"/>
                </a:ext>
              </a:extLst>
            </p:cNvPr>
            <p:cNvSpPr/>
            <p:nvPr/>
          </p:nvSpPr>
          <p:spPr>
            <a:xfrm>
              <a:off x="8940672" y="2060325"/>
              <a:ext cx="1677201" cy="968361"/>
            </a:xfrm>
            <a:custGeom>
              <a:avLst/>
              <a:gdLst/>
              <a:ahLst/>
              <a:cxnLst/>
              <a:rect l="l" t="t" r="r" b="b"/>
              <a:pathLst>
                <a:path w="38563" h="22265" extrusionOk="0">
                  <a:moveTo>
                    <a:pt x="19282" y="1"/>
                  </a:moveTo>
                  <a:cubicBezTo>
                    <a:pt x="14168" y="1"/>
                    <a:pt x="9264" y="1173"/>
                    <a:pt x="5648" y="3261"/>
                  </a:cubicBezTo>
                  <a:cubicBezTo>
                    <a:pt x="2031" y="5349"/>
                    <a:pt x="1" y="8180"/>
                    <a:pt x="1" y="11133"/>
                  </a:cubicBezTo>
                  <a:cubicBezTo>
                    <a:pt x="1" y="14085"/>
                    <a:pt x="2031" y="16917"/>
                    <a:pt x="5648" y="19004"/>
                  </a:cubicBezTo>
                  <a:cubicBezTo>
                    <a:pt x="9264" y="21092"/>
                    <a:pt x="14168" y="22264"/>
                    <a:pt x="19282" y="22264"/>
                  </a:cubicBezTo>
                  <a:cubicBezTo>
                    <a:pt x="24395" y="22264"/>
                    <a:pt x="29300" y="21092"/>
                    <a:pt x="32915" y="19004"/>
                  </a:cubicBezTo>
                  <a:cubicBezTo>
                    <a:pt x="36532" y="16917"/>
                    <a:pt x="38563" y="14085"/>
                    <a:pt x="38563" y="11133"/>
                  </a:cubicBezTo>
                  <a:cubicBezTo>
                    <a:pt x="38563" y="8180"/>
                    <a:pt x="36532" y="5349"/>
                    <a:pt x="32915" y="3261"/>
                  </a:cubicBezTo>
                  <a:cubicBezTo>
                    <a:pt x="29300" y="1173"/>
                    <a:pt x="24395" y="1"/>
                    <a:pt x="192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78;p34">
              <a:extLst>
                <a:ext uri="{FF2B5EF4-FFF2-40B4-BE49-F238E27FC236}">
                  <a16:creationId xmlns:a16="http://schemas.microsoft.com/office/drawing/2014/main" id="{C37B76D4-3885-46F9-A8AA-41A8E6540341}"/>
                </a:ext>
              </a:extLst>
            </p:cNvPr>
            <p:cNvSpPr/>
            <p:nvPr/>
          </p:nvSpPr>
          <p:spPr>
            <a:xfrm>
              <a:off x="9017523" y="2122607"/>
              <a:ext cx="1523455" cy="843885"/>
            </a:xfrm>
            <a:custGeom>
              <a:avLst/>
              <a:gdLst/>
              <a:ahLst/>
              <a:cxnLst/>
              <a:rect l="l" t="t" r="r" b="b"/>
              <a:pathLst>
                <a:path w="35028" h="19403" extrusionOk="0">
                  <a:moveTo>
                    <a:pt x="17515" y="0"/>
                  </a:moveTo>
                  <a:cubicBezTo>
                    <a:pt x="12668" y="0"/>
                    <a:pt x="8141" y="1110"/>
                    <a:pt x="4765" y="3132"/>
                  </a:cubicBezTo>
                  <a:cubicBezTo>
                    <a:pt x="1693" y="4970"/>
                    <a:pt x="1" y="7303"/>
                    <a:pt x="1" y="9700"/>
                  </a:cubicBezTo>
                  <a:cubicBezTo>
                    <a:pt x="1" y="9841"/>
                    <a:pt x="8" y="9983"/>
                    <a:pt x="18" y="10120"/>
                  </a:cubicBezTo>
                  <a:cubicBezTo>
                    <a:pt x="202" y="12371"/>
                    <a:pt x="1873" y="14538"/>
                    <a:pt x="4765" y="16270"/>
                  </a:cubicBezTo>
                  <a:cubicBezTo>
                    <a:pt x="8141" y="18292"/>
                    <a:pt x="12668" y="19402"/>
                    <a:pt x="17515" y="19402"/>
                  </a:cubicBezTo>
                  <a:cubicBezTo>
                    <a:pt x="22360" y="19402"/>
                    <a:pt x="26887" y="18292"/>
                    <a:pt x="30266" y="16270"/>
                  </a:cubicBezTo>
                  <a:cubicBezTo>
                    <a:pt x="33157" y="14538"/>
                    <a:pt x="34826" y="12371"/>
                    <a:pt x="35010" y="10120"/>
                  </a:cubicBezTo>
                  <a:cubicBezTo>
                    <a:pt x="35020" y="9983"/>
                    <a:pt x="35027" y="9841"/>
                    <a:pt x="35027" y="9700"/>
                  </a:cubicBezTo>
                  <a:cubicBezTo>
                    <a:pt x="35027" y="7303"/>
                    <a:pt x="33338" y="4970"/>
                    <a:pt x="30266" y="3132"/>
                  </a:cubicBezTo>
                  <a:cubicBezTo>
                    <a:pt x="26887" y="1110"/>
                    <a:pt x="22360" y="0"/>
                    <a:pt x="17515" y="0"/>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79;p34">
              <a:extLst>
                <a:ext uri="{FF2B5EF4-FFF2-40B4-BE49-F238E27FC236}">
                  <a16:creationId xmlns:a16="http://schemas.microsoft.com/office/drawing/2014/main" id="{7A415B74-533A-4413-AA7A-78C84933BFBF}"/>
                </a:ext>
              </a:extLst>
            </p:cNvPr>
            <p:cNvSpPr/>
            <p:nvPr/>
          </p:nvSpPr>
          <p:spPr>
            <a:xfrm>
              <a:off x="9018263" y="2159053"/>
              <a:ext cx="1521977" cy="807438"/>
            </a:xfrm>
            <a:custGeom>
              <a:avLst/>
              <a:gdLst/>
              <a:ahLst/>
              <a:cxnLst/>
              <a:rect l="l" t="t" r="r" b="b"/>
              <a:pathLst>
                <a:path w="34994" h="18565" extrusionOk="0">
                  <a:moveTo>
                    <a:pt x="17496" y="0"/>
                  </a:moveTo>
                  <a:cubicBezTo>
                    <a:pt x="12651" y="0"/>
                    <a:pt x="8124" y="1114"/>
                    <a:pt x="4748" y="3133"/>
                  </a:cubicBezTo>
                  <a:cubicBezTo>
                    <a:pt x="1856" y="4864"/>
                    <a:pt x="184" y="7030"/>
                    <a:pt x="1" y="9282"/>
                  </a:cubicBezTo>
                  <a:cubicBezTo>
                    <a:pt x="185" y="11533"/>
                    <a:pt x="1856" y="13700"/>
                    <a:pt x="4748" y="15432"/>
                  </a:cubicBezTo>
                  <a:cubicBezTo>
                    <a:pt x="8124" y="17454"/>
                    <a:pt x="12651" y="18564"/>
                    <a:pt x="17496" y="18564"/>
                  </a:cubicBezTo>
                  <a:cubicBezTo>
                    <a:pt x="22343" y="18564"/>
                    <a:pt x="26870" y="17454"/>
                    <a:pt x="30249" y="15432"/>
                  </a:cubicBezTo>
                  <a:cubicBezTo>
                    <a:pt x="33140" y="13700"/>
                    <a:pt x="34809" y="11533"/>
                    <a:pt x="34993" y="9282"/>
                  </a:cubicBezTo>
                  <a:cubicBezTo>
                    <a:pt x="34809" y="7031"/>
                    <a:pt x="33140" y="4864"/>
                    <a:pt x="30249" y="3133"/>
                  </a:cubicBezTo>
                  <a:cubicBezTo>
                    <a:pt x="26870" y="1114"/>
                    <a:pt x="22343" y="0"/>
                    <a:pt x="17496" y="0"/>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80;p34">
              <a:extLst>
                <a:ext uri="{FF2B5EF4-FFF2-40B4-BE49-F238E27FC236}">
                  <a16:creationId xmlns:a16="http://schemas.microsoft.com/office/drawing/2014/main" id="{E4C04D70-C414-4DCA-88B2-AD819C8F277D}"/>
                </a:ext>
              </a:extLst>
            </p:cNvPr>
            <p:cNvSpPr/>
            <p:nvPr/>
          </p:nvSpPr>
          <p:spPr>
            <a:xfrm>
              <a:off x="9331409" y="2248082"/>
              <a:ext cx="935002" cy="592846"/>
            </a:xfrm>
            <a:custGeom>
              <a:avLst/>
              <a:gdLst/>
              <a:ahLst/>
              <a:cxnLst/>
              <a:rect l="l" t="t" r="r" b="b"/>
              <a:pathLst>
                <a:path w="21498" h="13631" extrusionOk="0">
                  <a:moveTo>
                    <a:pt x="4360" y="3389"/>
                  </a:moveTo>
                  <a:lnTo>
                    <a:pt x="8491" y="5935"/>
                  </a:lnTo>
                  <a:cubicBezTo>
                    <a:pt x="8063" y="6045"/>
                    <a:pt x="7642" y="6137"/>
                    <a:pt x="7232" y="6210"/>
                  </a:cubicBezTo>
                  <a:cubicBezTo>
                    <a:pt x="6820" y="6285"/>
                    <a:pt x="6426" y="6327"/>
                    <a:pt x="6050" y="6337"/>
                  </a:cubicBezTo>
                  <a:cubicBezTo>
                    <a:pt x="6003" y="6338"/>
                    <a:pt x="5956" y="6339"/>
                    <a:pt x="5909" y="6339"/>
                  </a:cubicBezTo>
                  <a:cubicBezTo>
                    <a:pt x="5582" y="6339"/>
                    <a:pt x="5263" y="6305"/>
                    <a:pt x="4952" y="6236"/>
                  </a:cubicBezTo>
                  <a:cubicBezTo>
                    <a:pt x="4595" y="6157"/>
                    <a:pt x="4259" y="6019"/>
                    <a:pt x="3942" y="5823"/>
                  </a:cubicBezTo>
                  <a:cubicBezTo>
                    <a:pt x="3351" y="5459"/>
                    <a:pt x="3123" y="5066"/>
                    <a:pt x="3256" y="4643"/>
                  </a:cubicBezTo>
                  <a:cubicBezTo>
                    <a:pt x="3389" y="4222"/>
                    <a:pt x="3759" y="3804"/>
                    <a:pt x="4360" y="3389"/>
                  </a:cubicBezTo>
                  <a:close/>
                  <a:moveTo>
                    <a:pt x="14942" y="6885"/>
                  </a:moveTo>
                  <a:cubicBezTo>
                    <a:pt x="14966" y="6885"/>
                    <a:pt x="14991" y="6885"/>
                    <a:pt x="15015" y="6885"/>
                  </a:cubicBezTo>
                  <a:cubicBezTo>
                    <a:pt x="15797" y="6892"/>
                    <a:pt x="16544" y="7113"/>
                    <a:pt x="17255" y="7552"/>
                  </a:cubicBezTo>
                  <a:cubicBezTo>
                    <a:pt x="17906" y="7953"/>
                    <a:pt x="18223" y="8367"/>
                    <a:pt x="18206" y="8797"/>
                  </a:cubicBezTo>
                  <a:cubicBezTo>
                    <a:pt x="18190" y="9225"/>
                    <a:pt x="17912" y="9657"/>
                    <a:pt x="17371" y="10089"/>
                  </a:cubicBezTo>
                  <a:lnTo>
                    <a:pt x="12582" y="7139"/>
                  </a:lnTo>
                  <a:cubicBezTo>
                    <a:pt x="13394" y="6970"/>
                    <a:pt x="14181" y="6885"/>
                    <a:pt x="14942" y="6885"/>
                  </a:cubicBezTo>
                  <a:close/>
                  <a:moveTo>
                    <a:pt x="8104" y="1"/>
                  </a:moveTo>
                  <a:cubicBezTo>
                    <a:pt x="8073" y="1"/>
                    <a:pt x="8041" y="1"/>
                    <a:pt x="8008" y="2"/>
                  </a:cubicBezTo>
                  <a:cubicBezTo>
                    <a:pt x="7545" y="16"/>
                    <a:pt x="7050" y="90"/>
                    <a:pt x="6526" y="225"/>
                  </a:cubicBezTo>
                  <a:cubicBezTo>
                    <a:pt x="6000" y="359"/>
                    <a:pt x="5470" y="532"/>
                    <a:pt x="4934" y="743"/>
                  </a:cubicBezTo>
                  <a:cubicBezTo>
                    <a:pt x="4397" y="955"/>
                    <a:pt x="3926" y="1169"/>
                    <a:pt x="3523" y="1387"/>
                  </a:cubicBezTo>
                  <a:lnTo>
                    <a:pt x="2903" y="1007"/>
                  </a:lnTo>
                  <a:cubicBezTo>
                    <a:pt x="2790" y="935"/>
                    <a:pt x="2633" y="901"/>
                    <a:pt x="2434" y="901"/>
                  </a:cubicBezTo>
                  <a:cubicBezTo>
                    <a:pt x="2394" y="901"/>
                    <a:pt x="2351" y="902"/>
                    <a:pt x="2307" y="905"/>
                  </a:cubicBezTo>
                  <a:cubicBezTo>
                    <a:pt x="2047" y="922"/>
                    <a:pt x="1827" y="979"/>
                    <a:pt x="1649" y="1074"/>
                  </a:cubicBezTo>
                  <a:cubicBezTo>
                    <a:pt x="1439" y="1189"/>
                    <a:pt x="1322" y="1313"/>
                    <a:pt x="1300" y="1448"/>
                  </a:cubicBezTo>
                  <a:cubicBezTo>
                    <a:pt x="1276" y="1583"/>
                    <a:pt x="1332" y="1693"/>
                    <a:pt x="1469" y="1776"/>
                  </a:cubicBezTo>
                  <a:lnTo>
                    <a:pt x="2127" y="2182"/>
                  </a:lnTo>
                  <a:cubicBezTo>
                    <a:pt x="1606" y="2534"/>
                    <a:pt x="1158" y="2912"/>
                    <a:pt x="783" y="3316"/>
                  </a:cubicBezTo>
                  <a:cubicBezTo>
                    <a:pt x="408" y="3721"/>
                    <a:pt x="177" y="4143"/>
                    <a:pt x="90" y="4584"/>
                  </a:cubicBezTo>
                  <a:cubicBezTo>
                    <a:pt x="1" y="5025"/>
                    <a:pt x="78" y="5475"/>
                    <a:pt x="318" y="5931"/>
                  </a:cubicBezTo>
                  <a:cubicBezTo>
                    <a:pt x="559" y="6388"/>
                    <a:pt x="1035" y="6836"/>
                    <a:pt x="1745" y="7274"/>
                  </a:cubicBezTo>
                  <a:cubicBezTo>
                    <a:pt x="2472" y="7721"/>
                    <a:pt x="3215" y="8019"/>
                    <a:pt x="3973" y="8170"/>
                  </a:cubicBezTo>
                  <a:cubicBezTo>
                    <a:pt x="4603" y="8294"/>
                    <a:pt x="5237" y="8357"/>
                    <a:pt x="5874" y="8357"/>
                  </a:cubicBezTo>
                  <a:cubicBezTo>
                    <a:pt x="6004" y="8357"/>
                    <a:pt x="6135" y="8354"/>
                    <a:pt x="6265" y="8349"/>
                  </a:cubicBezTo>
                  <a:cubicBezTo>
                    <a:pt x="7034" y="8318"/>
                    <a:pt x="7798" y="8219"/>
                    <a:pt x="8560" y="8053"/>
                  </a:cubicBezTo>
                  <a:cubicBezTo>
                    <a:pt x="9321" y="7887"/>
                    <a:pt x="10067" y="7711"/>
                    <a:pt x="10798" y="7525"/>
                  </a:cubicBezTo>
                  <a:lnTo>
                    <a:pt x="16131" y="10812"/>
                  </a:lnTo>
                  <a:cubicBezTo>
                    <a:pt x="15472" y="11116"/>
                    <a:pt x="14843" y="11322"/>
                    <a:pt x="14242" y="11428"/>
                  </a:cubicBezTo>
                  <a:cubicBezTo>
                    <a:pt x="13640" y="11535"/>
                    <a:pt x="13089" y="11601"/>
                    <a:pt x="12586" y="11628"/>
                  </a:cubicBezTo>
                  <a:cubicBezTo>
                    <a:pt x="12083" y="11655"/>
                    <a:pt x="11648" y="11672"/>
                    <a:pt x="11280" y="11677"/>
                  </a:cubicBezTo>
                  <a:cubicBezTo>
                    <a:pt x="10911" y="11684"/>
                    <a:pt x="10630" y="11739"/>
                    <a:pt x="10436" y="11845"/>
                  </a:cubicBezTo>
                  <a:cubicBezTo>
                    <a:pt x="10291" y="11922"/>
                    <a:pt x="10191" y="12025"/>
                    <a:pt x="10137" y="12151"/>
                  </a:cubicBezTo>
                  <a:cubicBezTo>
                    <a:pt x="10084" y="12277"/>
                    <a:pt x="10068" y="12407"/>
                    <a:pt x="10092" y="12544"/>
                  </a:cubicBezTo>
                  <a:cubicBezTo>
                    <a:pt x="10116" y="12680"/>
                    <a:pt x="10177" y="12810"/>
                    <a:pt x="10271" y="12934"/>
                  </a:cubicBezTo>
                  <a:cubicBezTo>
                    <a:pt x="10367" y="13058"/>
                    <a:pt x="10482" y="13162"/>
                    <a:pt x="10619" y="13247"/>
                  </a:cubicBezTo>
                  <a:cubicBezTo>
                    <a:pt x="10892" y="13416"/>
                    <a:pt x="11305" y="13530"/>
                    <a:pt x="11859" y="13591"/>
                  </a:cubicBezTo>
                  <a:cubicBezTo>
                    <a:pt x="12103" y="13617"/>
                    <a:pt x="12362" y="13631"/>
                    <a:pt x="12636" y="13631"/>
                  </a:cubicBezTo>
                  <a:cubicBezTo>
                    <a:pt x="12984" y="13631"/>
                    <a:pt x="13357" y="13609"/>
                    <a:pt x="13754" y="13567"/>
                  </a:cubicBezTo>
                  <a:cubicBezTo>
                    <a:pt x="14464" y="13491"/>
                    <a:pt x="15212" y="13340"/>
                    <a:pt x="16001" y="13114"/>
                  </a:cubicBezTo>
                  <a:cubicBezTo>
                    <a:pt x="16789" y="12890"/>
                    <a:pt x="17563" y="12573"/>
                    <a:pt x="18322" y="12162"/>
                  </a:cubicBezTo>
                  <a:lnTo>
                    <a:pt x="19032" y="12600"/>
                  </a:lnTo>
                  <a:cubicBezTo>
                    <a:pt x="19162" y="12681"/>
                    <a:pt x="19339" y="12722"/>
                    <a:pt x="19560" y="12722"/>
                  </a:cubicBezTo>
                  <a:cubicBezTo>
                    <a:pt x="19571" y="12722"/>
                    <a:pt x="19582" y="12721"/>
                    <a:pt x="19593" y="12721"/>
                  </a:cubicBezTo>
                  <a:cubicBezTo>
                    <a:pt x="19828" y="12717"/>
                    <a:pt x="20051" y="12658"/>
                    <a:pt x="20262" y="12545"/>
                  </a:cubicBezTo>
                  <a:cubicBezTo>
                    <a:pt x="20438" y="12448"/>
                    <a:pt x="20551" y="12327"/>
                    <a:pt x="20599" y="12177"/>
                  </a:cubicBezTo>
                  <a:cubicBezTo>
                    <a:pt x="20647" y="12029"/>
                    <a:pt x="20602" y="11914"/>
                    <a:pt x="20467" y="11829"/>
                  </a:cubicBezTo>
                  <a:lnTo>
                    <a:pt x="19694" y="11355"/>
                  </a:lnTo>
                  <a:cubicBezTo>
                    <a:pt x="20837" y="10544"/>
                    <a:pt x="21426" y="9678"/>
                    <a:pt x="21463" y="8756"/>
                  </a:cubicBezTo>
                  <a:cubicBezTo>
                    <a:pt x="21498" y="7836"/>
                    <a:pt x="20820" y="6946"/>
                    <a:pt x="19428" y="6088"/>
                  </a:cubicBezTo>
                  <a:cubicBezTo>
                    <a:pt x="18657" y="5613"/>
                    <a:pt x="17877" y="5282"/>
                    <a:pt x="17089" y="5094"/>
                  </a:cubicBezTo>
                  <a:cubicBezTo>
                    <a:pt x="16312" y="4911"/>
                    <a:pt x="15539" y="4819"/>
                    <a:pt x="14767" y="4819"/>
                  </a:cubicBezTo>
                  <a:cubicBezTo>
                    <a:pt x="14755" y="4819"/>
                    <a:pt x="14744" y="4819"/>
                    <a:pt x="14732" y="4820"/>
                  </a:cubicBezTo>
                  <a:cubicBezTo>
                    <a:pt x="13948" y="4822"/>
                    <a:pt x="13178" y="4894"/>
                    <a:pt x="12418" y="5034"/>
                  </a:cubicBezTo>
                  <a:cubicBezTo>
                    <a:pt x="11659" y="5173"/>
                    <a:pt x="10922" y="5331"/>
                    <a:pt x="10208" y="5507"/>
                  </a:cubicBezTo>
                  <a:lnTo>
                    <a:pt x="5600" y="2668"/>
                  </a:lnTo>
                  <a:cubicBezTo>
                    <a:pt x="6050" y="2459"/>
                    <a:pt x="6474" y="2300"/>
                    <a:pt x="6871" y="2190"/>
                  </a:cubicBezTo>
                  <a:cubicBezTo>
                    <a:pt x="7268" y="2080"/>
                    <a:pt x="7626" y="1996"/>
                    <a:pt x="7942" y="1938"/>
                  </a:cubicBezTo>
                  <a:cubicBezTo>
                    <a:pt x="8259" y="1882"/>
                    <a:pt x="8535" y="1832"/>
                    <a:pt x="8773" y="1792"/>
                  </a:cubicBezTo>
                  <a:cubicBezTo>
                    <a:pt x="9010" y="1751"/>
                    <a:pt x="9202" y="1692"/>
                    <a:pt x="9347" y="1613"/>
                  </a:cubicBezTo>
                  <a:cubicBezTo>
                    <a:pt x="9524" y="1517"/>
                    <a:pt x="9637" y="1404"/>
                    <a:pt x="9682" y="1273"/>
                  </a:cubicBezTo>
                  <a:cubicBezTo>
                    <a:pt x="9728" y="1142"/>
                    <a:pt x="9728" y="1011"/>
                    <a:pt x="9679" y="879"/>
                  </a:cubicBezTo>
                  <a:cubicBezTo>
                    <a:pt x="9631" y="746"/>
                    <a:pt x="9552" y="622"/>
                    <a:pt x="9441" y="507"/>
                  </a:cubicBezTo>
                  <a:cubicBezTo>
                    <a:pt x="9330" y="391"/>
                    <a:pt x="9220" y="301"/>
                    <a:pt x="9114" y="236"/>
                  </a:cubicBezTo>
                  <a:cubicBezTo>
                    <a:pt x="8860" y="79"/>
                    <a:pt x="8523" y="1"/>
                    <a:pt x="8104"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81;p34">
              <a:extLst>
                <a:ext uri="{FF2B5EF4-FFF2-40B4-BE49-F238E27FC236}">
                  <a16:creationId xmlns:a16="http://schemas.microsoft.com/office/drawing/2014/main" id="{5E18C436-D50B-4CC1-A1EF-69205328E8DA}"/>
                </a:ext>
              </a:extLst>
            </p:cNvPr>
            <p:cNvSpPr/>
            <p:nvPr/>
          </p:nvSpPr>
          <p:spPr>
            <a:xfrm>
              <a:off x="8975423" y="2390564"/>
              <a:ext cx="1681551" cy="601893"/>
            </a:xfrm>
            <a:custGeom>
              <a:avLst/>
              <a:gdLst/>
              <a:ahLst/>
              <a:cxnLst/>
              <a:rect l="l" t="t" r="r" b="b"/>
              <a:pathLst>
                <a:path w="38663" h="13839" extrusionOk="0">
                  <a:moveTo>
                    <a:pt x="50" y="1"/>
                  </a:moveTo>
                  <a:lnTo>
                    <a:pt x="50" y="2585"/>
                  </a:lnTo>
                  <a:cubicBezTo>
                    <a:pt x="1" y="5475"/>
                    <a:pt x="1880" y="8373"/>
                    <a:pt x="5699" y="10578"/>
                  </a:cubicBezTo>
                  <a:cubicBezTo>
                    <a:pt x="9464" y="12751"/>
                    <a:pt x="14398" y="13838"/>
                    <a:pt x="19332" y="13838"/>
                  </a:cubicBezTo>
                  <a:cubicBezTo>
                    <a:pt x="24267" y="13838"/>
                    <a:pt x="29201" y="12751"/>
                    <a:pt x="32966" y="10578"/>
                  </a:cubicBezTo>
                  <a:cubicBezTo>
                    <a:pt x="36784" y="8373"/>
                    <a:pt x="38662" y="5475"/>
                    <a:pt x="38609" y="2585"/>
                  </a:cubicBezTo>
                  <a:cubicBezTo>
                    <a:pt x="38613" y="2585"/>
                    <a:pt x="38613" y="1"/>
                    <a:pt x="386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82;p34">
              <a:extLst>
                <a:ext uri="{FF2B5EF4-FFF2-40B4-BE49-F238E27FC236}">
                  <a16:creationId xmlns:a16="http://schemas.microsoft.com/office/drawing/2014/main" id="{1387CE6E-76F7-4459-8918-B9F7E1E6FF77}"/>
                </a:ext>
              </a:extLst>
            </p:cNvPr>
            <p:cNvSpPr/>
            <p:nvPr/>
          </p:nvSpPr>
          <p:spPr>
            <a:xfrm>
              <a:off x="8977641" y="1906405"/>
              <a:ext cx="1677201" cy="968317"/>
            </a:xfrm>
            <a:custGeom>
              <a:avLst/>
              <a:gdLst/>
              <a:ahLst/>
              <a:cxnLst/>
              <a:rect l="l" t="t" r="r" b="b"/>
              <a:pathLst>
                <a:path w="38563" h="22264" extrusionOk="0">
                  <a:moveTo>
                    <a:pt x="19281" y="0"/>
                  </a:moveTo>
                  <a:cubicBezTo>
                    <a:pt x="14168" y="0"/>
                    <a:pt x="9263" y="1172"/>
                    <a:pt x="5648" y="3261"/>
                  </a:cubicBezTo>
                  <a:cubicBezTo>
                    <a:pt x="2031" y="5349"/>
                    <a:pt x="1" y="8179"/>
                    <a:pt x="1" y="11133"/>
                  </a:cubicBezTo>
                  <a:cubicBezTo>
                    <a:pt x="1" y="14085"/>
                    <a:pt x="2031" y="16917"/>
                    <a:pt x="5648" y="19003"/>
                  </a:cubicBezTo>
                  <a:cubicBezTo>
                    <a:pt x="9263" y="21092"/>
                    <a:pt x="14168" y="22264"/>
                    <a:pt x="19281" y="22264"/>
                  </a:cubicBezTo>
                  <a:cubicBezTo>
                    <a:pt x="24395" y="22264"/>
                    <a:pt x="29299" y="21092"/>
                    <a:pt x="32915" y="19003"/>
                  </a:cubicBezTo>
                  <a:cubicBezTo>
                    <a:pt x="36532" y="16917"/>
                    <a:pt x="38562" y="14085"/>
                    <a:pt x="38562" y="11133"/>
                  </a:cubicBezTo>
                  <a:cubicBezTo>
                    <a:pt x="38562" y="8179"/>
                    <a:pt x="36532" y="5349"/>
                    <a:pt x="32915" y="3261"/>
                  </a:cubicBezTo>
                  <a:cubicBezTo>
                    <a:pt x="29299" y="1172"/>
                    <a:pt x="24395" y="0"/>
                    <a:pt x="192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83;p34">
              <a:extLst>
                <a:ext uri="{FF2B5EF4-FFF2-40B4-BE49-F238E27FC236}">
                  <a16:creationId xmlns:a16="http://schemas.microsoft.com/office/drawing/2014/main" id="{B4E28496-40A0-4126-8F43-ABEEF7BE7E4E}"/>
                </a:ext>
              </a:extLst>
            </p:cNvPr>
            <p:cNvSpPr/>
            <p:nvPr/>
          </p:nvSpPr>
          <p:spPr>
            <a:xfrm>
              <a:off x="8978292" y="1968643"/>
              <a:ext cx="1523412" cy="843885"/>
            </a:xfrm>
            <a:custGeom>
              <a:avLst/>
              <a:gdLst/>
              <a:ahLst/>
              <a:cxnLst/>
              <a:rect l="l" t="t" r="r" b="b"/>
              <a:pathLst>
                <a:path w="35027" h="19403" extrusionOk="0">
                  <a:moveTo>
                    <a:pt x="17513" y="1"/>
                  </a:moveTo>
                  <a:cubicBezTo>
                    <a:pt x="12667" y="1"/>
                    <a:pt x="8140" y="1111"/>
                    <a:pt x="4764" y="3133"/>
                  </a:cubicBezTo>
                  <a:cubicBezTo>
                    <a:pt x="1693" y="4970"/>
                    <a:pt x="0" y="7304"/>
                    <a:pt x="0" y="9700"/>
                  </a:cubicBezTo>
                  <a:cubicBezTo>
                    <a:pt x="0" y="9841"/>
                    <a:pt x="7" y="9982"/>
                    <a:pt x="17" y="10120"/>
                  </a:cubicBezTo>
                  <a:cubicBezTo>
                    <a:pt x="201" y="12372"/>
                    <a:pt x="1873" y="14539"/>
                    <a:pt x="4764" y="16270"/>
                  </a:cubicBezTo>
                  <a:cubicBezTo>
                    <a:pt x="8140" y="18292"/>
                    <a:pt x="12667" y="19403"/>
                    <a:pt x="17513" y="19403"/>
                  </a:cubicBezTo>
                  <a:cubicBezTo>
                    <a:pt x="22360" y="19403"/>
                    <a:pt x="26887" y="18292"/>
                    <a:pt x="30266" y="16270"/>
                  </a:cubicBezTo>
                  <a:cubicBezTo>
                    <a:pt x="33157" y="14539"/>
                    <a:pt x="34825" y="12372"/>
                    <a:pt x="35010" y="10120"/>
                  </a:cubicBezTo>
                  <a:cubicBezTo>
                    <a:pt x="35020" y="9982"/>
                    <a:pt x="35027" y="9841"/>
                    <a:pt x="35027" y="9700"/>
                  </a:cubicBezTo>
                  <a:cubicBezTo>
                    <a:pt x="35027" y="7304"/>
                    <a:pt x="33337" y="4970"/>
                    <a:pt x="30266" y="3133"/>
                  </a:cubicBezTo>
                  <a:cubicBezTo>
                    <a:pt x="26887" y="1111"/>
                    <a:pt x="22360" y="1"/>
                    <a:pt x="175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84;p34">
              <a:extLst>
                <a:ext uri="{FF2B5EF4-FFF2-40B4-BE49-F238E27FC236}">
                  <a16:creationId xmlns:a16="http://schemas.microsoft.com/office/drawing/2014/main" id="{022D69CA-D65C-483D-B4AB-D0CC3ECC16F0}"/>
                </a:ext>
              </a:extLst>
            </p:cNvPr>
            <p:cNvSpPr/>
            <p:nvPr/>
          </p:nvSpPr>
          <p:spPr>
            <a:xfrm>
              <a:off x="9131431" y="2005133"/>
              <a:ext cx="1521933" cy="807395"/>
            </a:xfrm>
            <a:custGeom>
              <a:avLst/>
              <a:gdLst/>
              <a:ahLst/>
              <a:cxnLst/>
              <a:rect l="l" t="t" r="r" b="b"/>
              <a:pathLst>
                <a:path w="34993" h="18564" extrusionOk="0">
                  <a:moveTo>
                    <a:pt x="17497" y="0"/>
                  </a:moveTo>
                  <a:cubicBezTo>
                    <a:pt x="12650" y="0"/>
                    <a:pt x="8123" y="1113"/>
                    <a:pt x="4747" y="3131"/>
                  </a:cubicBezTo>
                  <a:cubicBezTo>
                    <a:pt x="1856" y="4864"/>
                    <a:pt x="185" y="7030"/>
                    <a:pt x="0" y="9281"/>
                  </a:cubicBezTo>
                  <a:cubicBezTo>
                    <a:pt x="185" y="11533"/>
                    <a:pt x="1856" y="13700"/>
                    <a:pt x="4747" y="15431"/>
                  </a:cubicBezTo>
                  <a:cubicBezTo>
                    <a:pt x="8123" y="17453"/>
                    <a:pt x="12650" y="18564"/>
                    <a:pt x="17497" y="18564"/>
                  </a:cubicBezTo>
                  <a:cubicBezTo>
                    <a:pt x="22343" y="18564"/>
                    <a:pt x="26870" y="17453"/>
                    <a:pt x="30249" y="15431"/>
                  </a:cubicBezTo>
                  <a:cubicBezTo>
                    <a:pt x="33140" y="13700"/>
                    <a:pt x="34810" y="11533"/>
                    <a:pt x="34993" y="9281"/>
                  </a:cubicBezTo>
                  <a:cubicBezTo>
                    <a:pt x="34808" y="7030"/>
                    <a:pt x="33140" y="4864"/>
                    <a:pt x="30249" y="3131"/>
                  </a:cubicBezTo>
                  <a:cubicBezTo>
                    <a:pt x="26870" y="1113"/>
                    <a:pt x="22343" y="0"/>
                    <a:pt x="174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85;p34">
              <a:extLst>
                <a:ext uri="{FF2B5EF4-FFF2-40B4-BE49-F238E27FC236}">
                  <a16:creationId xmlns:a16="http://schemas.microsoft.com/office/drawing/2014/main" id="{58B23FA7-4B17-4D42-832B-AC4F45726392}"/>
                </a:ext>
              </a:extLst>
            </p:cNvPr>
            <p:cNvSpPr/>
            <p:nvPr/>
          </p:nvSpPr>
          <p:spPr>
            <a:xfrm>
              <a:off x="9368377" y="2094162"/>
              <a:ext cx="935002" cy="592846"/>
            </a:xfrm>
            <a:custGeom>
              <a:avLst/>
              <a:gdLst/>
              <a:ahLst/>
              <a:cxnLst/>
              <a:rect l="l" t="t" r="r" b="b"/>
              <a:pathLst>
                <a:path w="21498" h="13631" extrusionOk="0">
                  <a:moveTo>
                    <a:pt x="4360" y="3389"/>
                  </a:moveTo>
                  <a:lnTo>
                    <a:pt x="8491" y="5935"/>
                  </a:lnTo>
                  <a:cubicBezTo>
                    <a:pt x="8063" y="6045"/>
                    <a:pt x="7643" y="6137"/>
                    <a:pt x="7231" y="6210"/>
                  </a:cubicBezTo>
                  <a:cubicBezTo>
                    <a:pt x="6820" y="6283"/>
                    <a:pt x="6425" y="6325"/>
                    <a:pt x="6049" y="6337"/>
                  </a:cubicBezTo>
                  <a:cubicBezTo>
                    <a:pt x="6002" y="6338"/>
                    <a:pt x="5955" y="6339"/>
                    <a:pt x="5909" y="6339"/>
                  </a:cubicBezTo>
                  <a:cubicBezTo>
                    <a:pt x="5582" y="6339"/>
                    <a:pt x="5262" y="6304"/>
                    <a:pt x="4952" y="6235"/>
                  </a:cubicBezTo>
                  <a:cubicBezTo>
                    <a:pt x="4595" y="6156"/>
                    <a:pt x="4258" y="6018"/>
                    <a:pt x="3941" y="5822"/>
                  </a:cubicBezTo>
                  <a:cubicBezTo>
                    <a:pt x="3351" y="5459"/>
                    <a:pt x="3123" y="5066"/>
                    <a:pt x="3257" y="4643"/>
                  </a:cubicBezTo>
                  <a:cubicBezTo>
                    <a:pt x="3389" y="4220"/>
                    <a:pt x="3758" y="3803"/>
                    <a:pt x="4360" y="3389"/>
                  </a:cubicBezTo>
                  <a:close/>
                  <a:moveTo>
                    <a:pt x="14941" y="6884"/>
                  </a:moveTo>
                  <a:cubicBezTo>
                    <a:pt x="14966" y="6884"/>
                    <a:pt x="14990" y="6885"/>
                    <a:pt x="15015" y="6885"/>
                  </a:cubicBezTo>
                  <a:cubicBezTo>
                    <a:pt x="15797" y="6890"/>
                    <a:pt x="16543" y="7113"/>
                    <a:pt x="17255" y="7551"/>
                  </a:cubicBezTo>
                  <a:cubicBezTo>
                    <a:pt x="17906" y="7951"/>
                    <a:pt x="18223" y="8367"/>
                    <a:pt x="18206" y="8797"/>
                  </a:cubicBezTo>
                  <a:cubicBezTo>
                    <a:pt x="18191" y="9225"/>
                    <a:pt x="17912" y="9656"/>
                    <a:pt x="17371" y="10089"/>
                  </a:cubicBezTo>
                  <a:lnTo>
                    <a:pt x="12581" y="7137"/>
                  </a:lnTo>
                  <a:cubicBezTo>
                    <a:pt x="13394" y="6969"/>
                    <a:pt x="14181" y="6884"/>
                    <a:pt x="14941" y="6884"/>
                  </a:cubicBezTo>
                  <a:close/>
                  <a:moveTo>
                    <a:pt x="8104" y="0"/>
                  </a:moveTo>
                  <a:cubicBezTo>
                    <a:pt x="8072" y="0"/>
                    <a:pt x="8040" y="1"/>
                    <a:pt x="8008" y="2"/>
                  </a:cubicBezTo>
                  <a:cubicBezTo>
                    <a:pt x="7544" y="16"/>
                    <a:pt x="7050" y="89"/>
                    <a:pt x="6525" y="224"/>
                  </a:cubicBezTo>
                  <a:cubicBezTo>
                    <a:pt x="6000" y="358"/>
                    <a:pt x="5470" y="532"/>
                    <a:pt x="4933" y="743"/>
                  </a:cubicBezTo>
                  <a:cubicBezTo>
                    <a:pt x="4396" y="954"/>
                    <a:pt x="3926" y="1168"/>
                    <a:pt x="3523" y="1387"/>
                  </a:cubicBezTo>
                  <a:lnTo>
                    <a:pt x="2903" y="1005"/>
                  </a:lnTo>
                  <a:cubicBezTo>
                    <a:pt x="2789" y="934"/>
                    <a:pt x="2631" y="899"/>
                    <a:pt x="2432" y="899"/>
                  </a:cubicBezTo>
                  <a:cubicBezTo>
                    <a:pt x="2392" y="899"/>
                    <a:pt x="2350" y="901"/>
                    <a:pt x="2307" y="903"/>
                  </a:cubicBezTo>
                  <a:cubicBezTo>
                    <a:pt x="2046" y="920"/>
                    <a:pt x="1826" y="978"/>
                    <a:pt x="1649" y="1074"/>
                  </a:cubicBezTo>
                  <a:cubicBezTo>
                    <a:pt x="1439" y="1187"/>
                    <a:pt x="1323" y="1312"/>
                    <a:pt x="1299" y="1446"/>
                  </a:cubicBezTo>
                  <a:cubicBezTo>
                    <a:pt x="1276" y="1583"/>
                    <a:pt x="1332" y="1691"/>
                    <a:pt x="1469" y="1776"/>
                  </a:cubicBezTo>
                  <a:lnTo>
                    <a:pt x="2127" y="2181"/>
                  </a:lnTo>
                  <a:cubicBezTo>
                    <a:pt x="1605" y="2532"/>
                    <a:pt x="1157" y="2911"/>
                    <a:pt x="782" y="3316"/>
                  </a:cubicBezTo>
                  <a:cubicBezTo>
                    <a:pt x="408" y="3720"/>
                    <a:pt x="176" y="4143"/>
                    <a:pt x="89" y="4584"/>
                  </a:cubicBezTo>
                  <a:cubicBezTo>
                    <a:pt x="0" y="5025"/>
                    <a:pt x="78" y="5474"/>
                    <a:pt x="317" y="5931"/>
                  </a:cubicBezTo>
                  <a:cubicBezTo>
                    <a:pt x="558" y="6387"/>
                    <a:pt x="1035" y="6834"/>
                    <a:pt x="1745" y="7272"/>
                  </a:cubicBezTo>
                  <a:cubicBezTo>
                    <a:pt x="2472" y="7720"/>
                    <a:pt x="3214" y="8019"/>
                    <a:pt x="3972" y="8168"/>
                  </a:cubicBezTo>
                  <a:cubicBezTo>
                    <a:pt x="4601" y="8293"/>
                    <a:pt x="5233" y="8355"/>
                    <a:pt x="5869" y="8355"/>
                  </a:cubicBezTo>
                  <a:cubicBezTo>
                    <a:pt x="6001" y="8355"/>
                    <a:pt x="6133" y="8353"/>
                    <a:pt x="6265" y="8347"/>
                  </a:cubicBezTo>
                  <a:cubicBezTo>
                    <a:pt x="7034" y="8318"/>
                    <a:pt x="7799" y="8219"/>
                    <a:pt x="8560" y="8051"/>
                  </a:cubicBezTo>
                  <a:cubicBezTo>
                    <a:pt x="9321" y="7885"/>
                    <a:pt x="10066" y="7709"/>
                    <a:pt x="10798" y="7524"/>
                  </a:cubicBezTo>
                  <a:lnTo>
                    <a:pt x="16132" y="10812"/>
                  </a:lnTo>
                  <a:cubicBezTo>
                    <a:pt x="15473" y="11116"/>
                    <a:pt x="14843" y="11320"/>
                    <a:pt x="14241" y="11427"/>
                  </a:cubicBezTo>
                  <a:cubicBezTo>
                    <a:pt x="13640" y="11533"/>
                    <a:pt x="13089" y="11599"/>
                    <a:pt x="12586" y="11626"/>
                  </a:cubicBezTo>
                  <a:cubicBezTo>
                    <a:pt x="12083" y="11653"/>
                    <a:pt x="11647" y="11670"/>
                    <a:pt x="11279" y="11677"/>
                  </a:cubicBezTo>
                  <a:cubicBezTo>
                    <a:pt x="10910" y="11682"/>
                    <a:pt x="10630" y="11739"/>
                    <a:pt x="10435" y="11843"/>
                  </a:cubicBezTo>
                  <a:cubicBezTo>
                    <a:pt x="10290" y="11922"/>
                    <a:pt x="10190" y="12025"/>
                    <a:pt x="10137" y="12150"/>
                  </a:cubicBezTo>
                  <a:cubicBezTo>
                    <a:pt x="10083" y="12276"/>
                    <a:pt x="10068" y="12407"/>
                    <a:pt x="10093" y="12543"/>
                  </a:cubicBezTo>
                  <a:cubicBezTo>
                    <a:pt x="10116" y="12680"/>
                    <a:pt x="10176" y="12810"/>
                    <a:pt x="10271" y="12934"/>
                  </a:cubicBezTo>
                  <a:cubicBezTo>
                    <a:pt x="10366" y="13058"/>
                    <a:pt x="10482" y="13162"/>
                    <a:pt x="10619" y="13246"/>
                  </a:cubicBezTo>
                  <a:cubicBezTo>
                    <a:pt x="10892" y="13414"/>
                    <a:pt x="11306" y="13528"/>
                    <a:pt x="11859" y="13590"/>
                  </a:cubicBezTo>
                  <a:cubicBezTo>
                    <a:pt x="12103" y="13617"/>
                    <a:pt x="12362" y="13630"/>
                    <a:pt x="12636" y="13630"/>
                  </a:cubicBezTo>
                  <a:cubicBezTo>
                    <a:pt x="12984" y="13630"/>
                    <a:pt x="13357" y="13609"/>
                    <a:pt x="13754" y="13566"/>
                  </a:cubicBezTo>
                  <a:cubicBezTo>
                    <a:pt x="14464" y="13489"/>
                    <a:pt x="15212" y="13339"/>
                    <a:pt x="16001" y="13114"/>
                  </a:cubicBezTo>
                  <a:cubicBezTo>
                    <a:pt x="16789" y="12890"/>
                    <a:pt x="17562" y="12573"/>
                    <a:pt x="18322" y="12161"/>
                  </a:cubicBezTo>
                  <a:lnTo>
                    <a:pt x="19032" y="12600"/>
                  </a:lnTo>
                  <a:cubicBezTo>
                    <a:pt x="19163" y="12680"/>
                    <a:pt x="19338" y="12720"/>
                    <a:pt x="19559" y="12720"/>
                  </a:cubicBezTo>
                  <a:cubicBezTo>
                    <a:pt x="19570" y="12720"/>
                    <a:pt x="19581" y="12720"/>
                    <a:pt x="19593" y="12719"/>
                  </a:cubicBezTo>
                  <a:cubicBezTo>
                    <a:pt x="19828" y="12717"/>
                    <a:pt x="20052" y="12657"/>
                    <a:pt x="20262" y="12543"/>
                  </a:cubicBezTo>
                  <a:cubicBezTo>
                    <a:pt x="20439" y="12447"/>
                    <a:pt x="20551" y="12325"/>
                    <a:pt x="20599" y="12177"/>
                  </a:cubicBezTo>
                  <a:cubicBezTo>
                    <a:pt x="20646" y="12029"/>
                    <a:pt x="20603" y="11913"/>
                    <a:pt x="20466" y="11829"/>
                  </a:cubicBezTo>
                  <a:lnTo>
                    <a:pt x="19694" y="11354"/>
                  </a:lnTo>
                  <a:cubicBezTo>
                    <a:pt x="20837" y="10544"/>
                    <a:pt x="21426" y="9677"/>
                    <a:pt x="21462" y="8756"/>
                  </a:cubicBezTo>
                  <a:cubicBezTo>
                    <a:pt x="21498" y="7834"/>
                    <a:pt x="20821" y="6945"/>
                    <a:pt x="19428" y="6087"/>
                  </a:cubicBezTo>
                  <a:cubicBezTo>
                    <a:pt x="18657" y="5611"/>
                    <a:pt x="17876" y="5281"/>
                    <a:pt x="17089" y="5094"/>
                  </a:cubicBezTo>
                  <a:cubicBezTo>
                    <a:pt x="16318" y="4911"/>
                    <a:pt x="15550" y="4819"/>
                    <a:pt x="14783" y="4819"/>
                  </a:cubicBezTo>
                  <a:cubicBezTo>
                    <a:pt x="14766" y="4819"/>
                    <a:pt x="14749" y="4819"/>
                    <a:pt x="14731" y="4819"/>
                  </a:cubicBezTo>
                  <a:cubicBezTo>
                    <a:pt x="13948" y="4822"/>
                    <a:pt x="13177" y="4894"/>
                    <a:pt x="12418" y="5033"/>
                  </a:cubicBezTo>
                  <a:cubicBezTo>
                    <a:pt x="11658" y="5173"/>
                    <a:pt x="10922" y="5331"/>
                    <a:pt x="10207" y="5507"/>
                  </a:cubicBezTo>
                  <a:lnTo>
                    <a:pt x="5600" y="2666"/>
                  </a:lnTo>
                  <a:cubicBezTo>
                    <a:pt x="6049" y="2459"/>
                    <a:pt x="6473" y="2298"/>
                    <a:pt x="6871" y="2189"/>
                  </a:cubicBezTo>
                  <a:cubicBezTo>
                    <a:pt x="7268" y="2079"/>
                    <a:pt x="7626" y="1995"/>
                    <a:pt x="7942" y="1938"/>
                  </a:cubicBezTo>
                  <a:cubicBezTo>
                    <a:pt x="8259" y="1881"/>
                    <a:pt x="8536" y="1832"/>
                    <a:pt x="8773" y="1791"/>
                  </a:cubicBezTo>
                  <a:cubicBezTo>
                    <a:pt x="9010" y="1750"/>
                    <a:pt x="9201" y="1691"/>
                    <a:pt x="9346" y="1612"/>
                  </a:cubicBezTo>
                  <a:cubicBezTo>
                    <a:pt x="9524" y="1516"/>
                    <a:pt x="9637" y="1402"/>
                    <a:pt x="9683" y="1273"/>
                  </a:cubicBezTo>
                  <a:cubicBezTo>
                    <a:pt x="9728" y="1142"/>
                    <a:pt x="9728" y="1011"/>
                    <a:pt x="9680" y="878"/>
                  </a:cubicBezTo>
                  <a:cubicBezTo>
                    <a:pt x="9631" y="746"/>
                    <a:pt x="9552" y="622"/>
                    <a:pt x="9441" y="506"/>
                  </a:cubicBezTo>
                  <a:cubicBezTo>
                    <a:pt x="9329" y="391"/>
                    <a:pt x="9219" y="300"/>
                    <a:pt x="9114" y="234"/>
                  </a:cubicBezTo>
                  <a:cubicBezTo>
                    <a:pt x="8860" y="78"/>
                    <a:pt x="8523" y="0"/>
                    <a:pt x="81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86;p34">
              <a:extLst>
                <a:ext uri="{FF2B5EF4-FFF2-40B4-BE49-F238E27FC236}">
                  <a16:creationId xmlns:a16="http://schemas.microsoft.com/office/drawing/2014/main" id="{7F4E3BF4-32AC-4532-BF01-4C82076C173F}"/>
                </a:ext>
              </a:extLst>
            </p:cNvPr>
            <p:cNvSpPr/>
            <p:nvPr/>
          </p:nvSpPr>
          <p:spPr>
            <a:xfrm>
              <a:off x="8927581" y="2302492"/>
              <a:ext cx="1099447" cy="1372145"/>
            </a:xfrm>
            <a:custGeom>
              <a:avLst/>
              <a:gdLst/>
              <a:ahLst/>
              <a:cxnLst/>
              <a:rect l="l" t="t" r="r" b="b"/>
              <a:pathLst>
                <a:path w="25279" h="31549" extrusionOk="0">
                  <a:moveTo>
                    <a:pt x="19755" y="1"/>
                  </a:moveTo>
                  <a:cubicBezTo>
                    <a:pt x="19551" y="1"/>
                    <a:pt x="19339" y="5"/>
                    <a:pt x="19121" y="12"/>
                  </a:cubicBezTo>
                  <a:lnTo>
                    <a:pt x="4288" y="6091"/>
                  </a:lnTo>
                  <a:lnTo>
                    <a:pt x="2" y="23096"/>
                  </a:lnTo>
                  <a:lnTo>
                    <a:pt x="0" y="23096"/>
                  </a:lnTo>
                  <a:cubicBezTo>
                    <a:pt x="937" y="27953"/>
                    <a:pt x="7389" y="30816"/>
                    <a:pt x="10190" y="31549"/>
                  </a:cubicBezTo>
                  <a:cubicBezTo>
                    <a:pt x="13482" y="27692"/>
                    <a:pt x="14117" y="20133"/>
                    <a:pt x="14322" y="12659"/>
                  </a:cubicBezTo>
                  <a:cubicBezTo>
                    <a:pt x="14322" y="12659"/>
                    <a:pt x="22242" y="8279"/>
                    <a:pt x="23674" y="5172"/>
                  </a:cubicBezTo>
                  <a:cubicBezTo>
                    <a:pt x="25278" y="1693"/>
                    <a:pt x="24075" y="1"/>
                    <a:pt x="19755" y="1"/>
                  </a:cubicBezTo>
                  <a:close/>
                </a:path>
              </a:pathLst>
            </a:custGeom>
            <a:solidFill>
              <a:srgbClr val="FF923B">
                <a:alpha val="4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87;p34">
              <a:extLst>
                <a:ext uri="{FF2B5EF4-FFF2-40B4-BE49-F238E27FC236}">
                  <a16:creationId xmlns:a16="http://schemas.microsoft.com/office/drawing/2014/main" id="{DDA9C9EB-C870-4A34-B331-F7ECE3A4B677}"/>
                </a:ext>
              </a:extLst>
            </p:cNvPr>
            <p:cNvSpPr/>
            <p:nvPr/>
          </p:nvSpPr>
          <p:spPr>
            <a:xfrm>
              <a:off x="9139650" y="1714386"/>
              <a:ext cx="349419" cy="626640"/>
            </a:xfrm>
            <a:custGeom>
              <a:avLst/>
              <a:gdLst/>
              <a:ahLst/>
              <a:cxnLst/>
              <a:rect l="l" t="t" r="r" b="b"/>
              <a:pathLst>
                <a:path w="8034" h="14408" extrusionOk="0">
                  <a:moveTo>
                    <a:pt x="6754" y="1"/>
                  </a:moveTo>
                  <a:lnTo>
                    <a:pt x="2543" y="7466"/>
                  </a:lnTo>
                  <a:lnTo>
                    <a:pt x="319" y="12686"/>
                  </a:lnTo>
                  <a:cubicBezTo>
                    <a:pt x="0" y="13711"/>
                    <a:pt x="1054" y="14408"/>
                    <a:pt x="1941" y="14408"/>
                  </a:cubicBezTo>
                  <a:cubicBezTo>
                    <a:pt x="2288" y="14408"/>
                    <a:pt x="2609" y="14302"/>
                    <a:pt x="2813" y="14068"/>
                  </a:cubicBezTo>
                  <a:lnTo>
                    <a:pt x="5438" y="9490"/>
                  </a:lnTo>
                  <a:lnTo>
                    <a:pt x="7765" y="6369"/>
                  </a:lnTo>
                  <a:lnTo>
                    <a:pt x="8034" y="2730"/>
                  </a:lnTo>
                  <a:lnTo>
                    <a:pt x="675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88;p34">
              <a:extLst>
                <a:ext uri="{FF2B5EF4-FFF2-40B4-BE49-F238E27FC236}">
                  <a16:creationId xmlns:a16="http://schemas.microsoft.com/office/drawing/2014/main" id="{143E1A53-EB32-43DA-9C9B-92F9A0B0E6E8}"/>
                </a:ext>
              </a:extLst>
            </p:cNvPr>
            <p:cNvSpPr/>
            <p:nvPr/>
          </p:nvSpPr>
          <p:spPr>
            <a:xfrm>
              <a:off x="8781403" y="2981062"/>
              <a:ext cx="393477" cy="332718"/>
            </a:xfrm>
            <a:custGeom>
              <a:avLst/>
              <a:gdLst/>
              <a:ahLst/>
              <a:cxnLst/>
              <a:rect l="l" t="t" r="r" b="b"/>
              <a:pathLst>
                <a:path w="9047" h="7650" extrusionOk="0">
                  <a:moveTo>
                    <a:pt x="8300" y="1"/>
                  </a:moveTo>
                  <a:lnTo>
                    <a:pt x="5421" y="250"/>
                  </a:lnTo>
                  <a:cubicBezTo>
                    <a:pt x="5421" y="250"/>
                    <a:pt x="4845" y="2572"/>
                    <a:pt x="4830" y="2677"/>
                  </a:cubicBezTo>
                  <a:cubicBezTo>
                    <a:pt x="4813" y="2779"/>
                    <a:pt x="3578" y="3857"/>
                    <a:pt x="3507" y="3914"/>
                  </a:cubicBezTo>
                  <a:cubicBezTo>
                    <a:pt x="3435" y="3971"/>
                    <a:pt x="608" y="5544"/>
                    <a:pt x="608" y="5544"/>
                  </a:cubicBezTo>
                  <a:cubicBezTo>
                    <a:pt x="187" y="5969"/>
                    <a:pt x="1" y="6368"/>
                    <a:pt x="73" y="6740"/>
                  </a:cubicBezTo>
                  <a:cubicBezTo>
                    <a:pt x="358" y="7400"/>
                    <a:pt x="1021" y="7649"/>
                    <a:pt x="1981" y="7649"/>
                  </a:cubicBezTo>
                  <a:cubicBezTo>
                    <a:pt x="2168" y="7649"/>
                    <a:pt x="2366" y="7640"/>
                    <a:pt x="2575" y="7622"/>
                  </a:cubicBezTo>
                  <a:cubicBezTo>
                    <a:pt x="4735" y="7438"/>
                    <a:pt x="5437" y="6148"/>
                    <a:pt x="7036" y="5754"/>
                  </a:cubicBezTo>
                  <a:cubicBezTo>
                    <a:pt x="7865" y="5550"/>
                    <a:pt x="8858" y="5545"/>
                    <a:pt x="9047" y="4481"/>
                  </a:cubicBezTo>
                  <a:cubicBezTo>
                    <a:pt x="9027" y="3447"/>
                    <a:pt x="8950" y="2537"/>
                    <a:pt x="8616" y="2169"/>
                  </a:cubicBezTo>
                  <a:lnTo>
                    <a:pt x="83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89;p34">
              <a:extLst>
                <a:ext uri="{FF2B5EF4-FFF2-40B4-BE49-F238E27FC236}">
                  <a16:creationId xmlns:a16="http://schemas.microsoft.com/office/drawing/2014/main" id="{D81C0A37-F266-4701-9327-EE8283041427}"/>
                </a:ext>
              </a:extLst>
            </p:cNvPr>
            <p:cNvSpPr/>
            <p:nvPr/>
          </p:nvSpPr>
          <p:spPr>
            <a:xfrm>
              <a:off x="9228331" y="3158076"/>
              <a:ext cx="237034" cy="348201"/>
            </a:xfrm>
            <a:custGeom>
              <a:avLst/>
              <a:gdLst/>
              <a:ahLst/>
              <a:cxnLst/>
              <a:rect l="l" t="t" r="r" b="b"/>
              <a:pathLst>
                <a:path w="5450" h="8006" extrusionOk="0">
                  <a:moveTo>
                    <a:pt x="5072" y="0"/>
                  </a:moveTo>
                  <a:lnTo>
                    <a:pt x="2080" y="626"/>
                  </a:lnTo>
                  <a:lnTo>
                    <a:pt x="1965" y="2529"/>
                  </a:lnTo>
                  <a:lnTo>
                    <a:pt x="708" y="5103"/>
                  </a:lnTo>
                  <a:cubicBezTo>
                    <a:pt x="216" y="5967"/>
                    <a:pt x="1" y="7001"/>
                    <a:pt x="40" y="7458"/>
                  </a:cubicBezTo>
                  <a:cubicBezTo>
                    <a:pt x="363" y="7832"/>
                    <a:pt x="939" y="8005"/>
                    <a:pt x="1573" y="8005"/>
                  </a:cubicBezTo>
                  <a:cubicBezTo>
                    <a:pt x="2425" y="8005"/>
                    <a:pt x="3383" y="7693"/>
                    <a:pt x="3977" y="7134"/>
                  </a:cubicBezTo>
                  <a:cubicBezTo>
                    <a:pt x="4855" y="6428"/>
                    <a:pt x="4736" y="5384"/>
                    <a:pt x="4862" y="4741"/>
                  </a:cubicBezTo>
                  <a:cubicBezTo>
                    <a:pt x="4970" y="4221"/>
                    <a:pt x="5096" y="4044"/>
                    <a:pt x="5203" y="3665"/>
                  </a:cubicBezTo>
                  <a:cubicBezTo>
                    <a:pt x="5266" y="2960"/>
                    <a:pt x="5449" y="2743"/>
                    <a:pt x="5076" y="1833"/>
                  </a:cubicBezTo>
                  <a:lnTo>
                    <a:pt x="50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90;p34">
              <a:extLst>
                <a:ext uri="{FF2B5EF4-FFF2-40B4-BE49-F238E27FC236}">
                  <a16:creationId xmlns:a16="http://schemas.microsoft.com/office/drawing/2014/main" id="{6D27070D-7A59-406C-A361-FFEAF73840A8}"/>
                </a:ext>
              </a:extLst>
            </p:cNvPr>
            <p:cNvSpPr/>
            <p:nvPr/>
          </p:nvSpPr>
          <p:spPr>
            <a:xfrm>
              <a:off x="9302660" y="2356074"/>
              <a:ext cx="561575" cy="925390"/>
            </a:xfrm>
            <a:custGeom>
              <a:avLst/>
              <a:gdLst/>
              <a:ahLst/>
              <a:cxnLst/>
              <a:rect l="l" t="t" r="r" b="b"/>
              <a:pathLst>
                <a:path w="12912" h="21277" extrusionOk="0">
                  <a:moveTo>
                    <a:pt x="10032" y="0"/>
                  </a:moveTo>
                  <a:lnTo>
                    <a:pt x="6760" y="1811"/>
                  </a:lnTo>
                  <a:cubicBezTo>
                    <a:pt x="4855" y="3037"/>
                    <a:pt x="2771" y="5756"/>
                    <a:pt x="650" y="8779"/>
                  </a:cubicBezTo>
                  <a:cubicBezTo>
                    <a:pt x="225" y="10141"/>
                    <a:pt x="159" y="15898"/>
                    <a:pt x="1" y="20528"/>
                  </a:cubicBezTo>
                  <a:cubicBezTo>
                    <a:pt x="1" y="20939"/>
                    <a:pt x="957" y="21276"/>
                    <a:pt x="1910" y="21276"/>
                  </a:cubicBezTo>
                  <a:cubicBezTo>
                    <a:pt x="2656" y="21276"/>
                    <a:pt x="3400" y="21069"/>
                    <a:pt x="3680" y="20528"/>
                  </a:cubicBezTo>
                  <a:cubicBezTo>
                    <a:pt x="4386" y="16810"/>
                    <a:pt x="5221" y="12836"/>
                    <a:pt x="4914" y="11101"/>
                  </a:cubicBezTo>
                  <a:cubicBezTo>
                    <a:pt x="8204" y="8908"/>
                    <a:pt x="11310" y="6595"/>
                    <a:pt x="12912" y="5063"/>
                  </a:cubicBezTo>
                  <a:lnTo>
                    <a:pt x="12912" y="2315"/>
                  </a:lnTo>
                  <a:lnTo>
                    <a:pt x="10032" y="0"/>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91;p34">
              <a:extLst>
                <a:ext uri="{FF2B5EF4-FFF2-40B4-BE49-F238E27FC236}">
                  <a16:creationId xmlns:a16="http://schemas.microsoft.com/office/drawing/2014/main" id="{AC000B9C-2733-4A12-A46F-025723C87CA2}"/>
                </a:ext>
              </a:extLst>
            </p:cNvPr>
            <p:cNvSpPr/>
            <p:nvPr/>
          </p:nvSpPr>
          <p:spPr>
            <a:xfrm>
              <a:off x="8960809" y="2279267"/>
              <a:ext cx="660521" cy="840319"/>
            </a:xfrm>
            <a:custGeom>
              <a:avLst/>
              <a:gdLst/>
              <a:ahLst/>
              <a:cxnLst/>
              <a:rect l="l" t="t" r="r" b="b"/>
              <a:pathLst>
                <a:path w="15187" h="19321" extrusionOk="0">
                  <a:moveTo>
                    <a:pt x="12092" y="1"/>
                  </a:moveTo>
                  <a:lnTo>
                    <a:pt x="10549" y="349"/>
                  </a:lnTo>
                  <a:cubicBezTo>
                    <a:pt x="5333" y="2334"/>
                    <a:pt x="1184" y="3554"/>
                    <a:pt x="427" y="7002"/>
                  </a:cubicBezTo>
                  <a:cubicBezTo>
                    <a:pt x="0" y="8365"/>
                    <a:pt x="889" y="14039"/>
                    <a:pt x="730" y="18669"/>
                  </a:cubicBezTo>
                  <a:cubicBezTo>
                    <a:pt x="730" y="19049"/>
                    <a:pt x="1689" y="19321"/>
                    <a:pt x="2700" y="19321"/>
                  </a:cubicBezTo>
                  <a:cubicBezTo>
                    <a:pt x="3635" y="19321"/>
                    <a:pt x="4614" y="19089"/>
                    <a:pt x="4920" y="18497"/>
                  </a:cubicBezTo>
                  <a:cubicBezTo>
                    <a:pt x="5626" y="14779"/>
                    <a:pt x="5705" y="10202"/>
                    <a:pt x="5399" y="8466"/>
                  </a:cubicBezTo>
                  <a:cubicBezTo>
                    <a:pt x="8026" y="6946"/>
                    <a:pt x="13584" y="6585"/>
                    <a:pt x="15186" y="5052"/>
                  </a:cubicBezTo>
                  <a:lnTo>
                    <a:pt x="13642" y="456"/>
                  </a:lnTo>
                  <a:lnTo>
                    <a:pt x="12092" y="1"/>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92;p34">
              <a:extLst>
                <a:ext uri="{FF2B5EF4-FFF2-40B4-BE49-F238E27FC236}">
                  <a16:creationId xmlns:a16="http://schemas.microsoft.com/office/drawing/2014/main" id="{551ABC62-ED8E-4ED7-B686-40E533235EEB}"/>
                </a:ext>
              </a:extLst>
            </p:cNvPr>
            <p:cNvSpPr/>
            <p:nvPr/>
          </p:nvSpPr>
          <p:spPr>
            <a:xfrm>
              <a:off x="9394908" y="1632881"/>
              <a:ext cx="574927" cy="985236"/>
            </a:xfrm>
            <a:custGeom>
              <a:avLst/>
              <a:gdLst/>
              <a:ahLst/>
              <a:cxnLst/>
              <a:rect l="l" t="t" r="r" b="b"/>
              <a:pathLst>
                <a:path w="13219" h="22653" extrusionOk="0">
                  <a:moveTo>
                    <a:pt x="6169" y="1"/>
                  </a:moveTo>
                  <a:lnTo>
                    <a:pt x="1736" y="385"/>
                  </a:lnTo>
                  <a:cubicBezTo>
                    <a:pt x="804" y="1424"/>
                    <a:pt x="377" y="3001"/>
                    <a:pt x="237" y="4877"/>
                  </a:cubicBezTo>
                  <a:cubicBezTo>
                    <a:pt x="237" y="4877"/>
                    <a:pt x="804" y="9582"/>
                    <a:pt x="2231" y="12842"/>
                  </a:cubicBezTo>
                  <a:cubicBezTo>
                    <a:pt x="2384" y="13192"/>
                    <a:pt x="2383" y="13495"/>
                    <a:pt x="2284" y="13755"/>
                  </a:cubicBezTo>
                  <a:cubicBezTo>
                    <a:pt x="1914" y="14738"/>
                    <a:pt x="155" y="15107"/>
                    <a:pt x="155" y="15107"/>
                  </a:cubicBezTo>
                  <a:cubicBezTo>
                    <a:pt x="0" y="15752"/>
                    <a:pt x="1728" y="15563"/>
                    <a:pt x="2766" y="18481"/>
                  </a:cubicBezTo>
                  <a:cubicBezTo>
                    <a:pt x="2776" y="18505"/>
                    <a:pt x="2785" y="18531"/>
                    <a:pt x="2793" y="18556"/>
                  </a:cubicBezTo>
                  <a:cubicBezTo>
                    <a:pt x="2924" y="18881"/>
                    <a:pt x="3145" y="19041"/>
                    <a:pt x="3427" y="19091"/>
                  </a:cubicBezTo>
                  <a:cubicBezTo>
                    <a:pt x="3503" y="19105"/>
                    <a:pt x="3583" y="19112"/>
                    <a:pt x="3667" y="19112"/>
                  </a:cubicBezTo>
                  <a:cubicBezTo>
                    <a:pt x="4602" y="19112"/>
                    <a:pt x="6023" y="18316"/>
                    <a:pt x="7233" y="18316"/>
                  </a:cubicBezTo>
                  <a:cubicBezTo>
                    <a:pt x="7466" y="18316"/>
                    <a:pt x="7691" y="18346"/>
                    <a:pt x="7904" y="18416"/>
                  </a:cubicBezTo>
                  <a:cubicBezTo>
                    <a:pt x="10199" y="19859"/>
                    <a:pt x="9712" y="22652"/>
                    <a:pt x="10317" y="22652"/>
                  </a:cubicBezTo>
                  <a:cubicBezTo>
                    <a:pt x="10354" y="22652"/>
                    <a:pt x="10396" y="22642"/>
                    <a:pt x="10443" y="22620"/>
                  </a:cubicBezTo>
                  <a:cubicBezTo>
                    <a:pt x="11391" y="22166"/>
                    <a:pt x="12242" y="20506"/>
                    <a:pt x="12497" y="18943"/>
                  </a:cubicBezTo>
                  <a:cubicBezTo>
                    <a:pt x="12497" y="18943"/>
                    <a:pt x="13218" y="12117"/>
                    <a:pt x="12797" y="7798"/>
                  </a:cubicBezTo>
                  <a:cubicBezTo>
                    <a:pt x="12690" y="6691"/>
                    <a:pt x="12507" y="5751"/>
                    <a:pt x="12218" y="5130"/>
                  </a:cubicBezTo>
                  <a:cubicBezTo>
                    <a:pt x="10445" y="2534"/>
                    <a:pt x="8243" y="1135"/>
                    <a:pt x="61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93;p34">
              <a:extLst>
                <a:ext uri="{FF2B5EF4-FFF2-40B4-BE49-F238E27FC236}">
                  <a16:creationId xmlns:a16="http://schemas.microsoft.com/office/drawing/2014/main" id="{29B48B67-C0A8-4B01-B051-1005046D5BED}"/>
                </a:ext>
              </a:extLst>
            </p:cNvPr>
            <p:cNvSpPr/>
            <p:nvPr/>
          </p:nvSpPr>
          <p:spPr>
            <a:xfrm>
              <a:off x="9434747" y="1740873"/>
              <a:ext cx="295966" cy="457585"/>
            </a:xfrm>
            <a:custGeom>
              <a:avLst/>
              <a:gdLst/>
              <a:ahLst/>
              <a:cxnLst/>
              <a:rect l="l" t="t" r="r" b="b"/>
              <a:pathLst>
                <a:path w="6805" h="10521" extrusionOk="0">
                  <a:moveTo>
                    <a:pt x="1446" y="0"/>
                  </a:moveTo>
                  <a:lnTo>
                    <a:pt x="1446" y="0"/>
                  </a:lnTo>
                  <a:cubicBezTo>
                    <a:pt x="0" y="3824"/>
                    <a:pt x="617" y="7134"/>
                    <a:pt x="2401" y="10520"/>
                  </a:cubicBezTo>
                  <a:lnTo>
                    <a:pt x="6804" y="785"/>
                  </a:lnTo>
                  <a:lnTo>
                    <a:pt x="3520" y="1074"/>
                  </a:lnTo>
                  <a:lnTo>
                    <a:pt x="144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94;p34">
              <a:extLst>
                <a:ext uri="{FF2B5EF4-FFF2-40B4-BE49-F238E27FC236}">
                  <a16:creationId xmlns:a16="http://schemas.microsoft.com/office/drawing/2014/main" id="{D166A025-08CA-4715-8758-D574FF135B5B}"/>
                </a:ext>
              </a:extLst>
            </p:cNvPr>
            <p:cNvSpPr/>
            <p:nvPr/>
          </p:nvSpPr>
          <p:spPr>
            <a:xfrm>
              <a:off x="9501160" y="1787627"/>
              <a:ext cx="98511" cy="415658"/>
            </a:xfrm>
            <a:custGeom>
              <a:avLst/>
              <a:gdLst/>
              <a:ahLst/>
              <a:cxnLst/>
              <a:rect l="l" t="t" r="r" b="b"/>
              <a:pathLst>
                <a:path w="2265" h="9557" extrusionOk="0">
                  <a:moveTo>
                    <a:pt x="1699" y="0"/>
                  </a:moveTo>
                  <a:lnTo>
                    <a:pt x="894" y="609"/>
                  </a:lnTo>
                  <a:lnTo>
                    <a:pt x="976" y="2135"/>
                  </a:lnTo>
                  <a:cubicBezTo>
                    <a:pt x="666" y="3593"/>
                    <a:pt x="229" y="5629"/>
                    <a:pt x="1" y="7842"/>
                  </a:cubicBezTo>
                  <a:lnTo>
                    <a:pt x="805" y="9556"/>
                  </a:lnTo>
                  <a:lnTo>
                    <a:pt x="1293" y="7754"/>
                  </a:lnTo>
                  <a:cubicBezTo>
                    <a:pt x="1148" y="6371"/>
                    <a:pt x="1456" y="4390"/>
                    <a:pt x="1580" y="2583"/>
                  </a:cubicBezTo>
                  <a:lnTo>
                    <a:pt x="2265" y="1347"/>
                  </a:lnTo>
                  <a:lnTo>
                    <a:pt x="2063" y="116"/>
                  </a:lnTo>
                  <a:lnTo>
                    <a:pt x="169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95;p34">
              <a:extLst>
                <a:ext uri="{FF2B5EF4-FFF2-40B4-BE49-F238E27FC236}">
                  <a16:creationId xmlns:a16="http://schemas.microsoft.com/office/drawing/2014/main" id="{524C10CD-C65B-4E7A-A6E3-FDBC6D386956}"/>
                </a:ext>
              </a:extLst>
            </p:cNvPr>
            <p:cNvSpPr/>
            <p:nvPr/>
          </p:nvSpPr>
          <p:spPr>
            <a:xfrm>
              <a:off x="9486720" y="1613962"/>
              <a:ext cx="287181" cy="298967"/>
            </a:xfrm>
            <a:custGeom>
              <a:avLst/>
              <a:gdLst/>
              <a:ahLst/>
              <a:cxnLst/>
              <a:rect l="l" t="t" r="r" b="b"/>
              <a:pathLst>
                <a:path w="6603" h="6874" extrusionOk="0">
                  <a:moveTo>
                    <a:pt x="3568" y="0"/>
                  </a:moveTo>
                  <a:lnTo>
                    <a:pt x="443" y="1212"/>
                  </a:lnTo>
                  <a:lnTo>
                    <a:pt x="0" y="5162"/>
                  </a:lnTo>
                  <a:lnTo>
                    <a:pt x="2081" y="4564"/>
                  </a:lnTo>
                  <a:lnTo>
                    <a:pt x="3142" y="6873"/>
                  </a:lnTo>
                  <a:cubicBezTo>
                    <a:pt x="4468" y="5229"/>
                    <a:pt x="6603" y="3916"/>
                    <a:pt x="5474" y="1266"/>
                  </a:cubicBezTo>
                  <a:lnTo>
                    <a:pt x="35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96;p34">
              <a:extLst>
                <a:ext uri="{FF2B5EF4-FFF2-40B4-BE49-F238E27FC236}">
                  <a16:creationId xmlns:a16="http://schemas.microsoft.com/office/drawing/2014/main" id="{8A91B5A1-6452-4491-9202-91BD6D406E00}"/>
                </a:ext>
              </a:extLst>
            </p:cNvPr>
            <p:cNvSpPr/>
            <p:nvPr/>
          </p:nvSpPr>
          <p:spPr>
            <a:xfrm>
              <a:off x="9533518" y="1647799"/>
              <a:ext cx="263695" cy="570535"/>
            </a:xfrm>
            <a:custGeom>
              <a:avLst/>
              <a:gdLst/>
              <a:ahLst/>
              <a:cxnLst/>
              <a:rect l="l" t="t" r="r" b="b"/>
              <a:pathLst>
                <a:path w="6063" h="13118" extrusionOk="0">
                  <a:moveTo>
                    <a:pt x="3665" y="0"/>
                  </a:moveTo>
                  <a:lnTo>
                    <a:pt x="3699" y="22"/>
                  </a:lnTo>
                  <a:lnTo>
                    <a:pt x="3699" y="22"/>
                  </a:lnTo>
                  <a:cubicBezTo>
                    <a:pt x="3688" y="15"/>
                    <a:pt x="3677" y="7"/>
                    <a:pt x="3665" y="0"/>
                  </a:cubicBezTo>
                  <a:close/>
                  <a:moveTo>
                    <a:pt x="3699" y="22"/>
                  </a:moveTo>
                  <a:lnTo>
                    <a:pt x="3699" y="22"/>
                  </a:lnTo>
                  <a:cubicBezTo>
                    <a:pt x="5059" y="925"/>
                    <a:pt x="4522" y="2941"/>
                    <a:pt x="3157" y="4863"/>
                  </a:cubicBezTo>
                  <a:cubicBezTo>
                    <a:pt x="1915" y="6608"/>
                    <a:pt x="12" y="10428"/>
                    <a:pt x="1" y="13118"/>
                  </a:cubicBezTo>
                  <a:cubicBezTo>
                    <a:pt x="1148" y="10384"/>
                    <a:pt x="3310" y="6925"/>
                    <a:pt x="4567" y="5880"/>
                  </a:cubicBezTo>
                  <a:lnTo>
                    <a:pt x="4094" y="4953"/>
                  </a:lnTo>
                  <a:lnTo>
                    <a:pt x="5003" y="5075"/>
                  </a:lnTo>
                  <a:cubicBezTo>
                    <a:pt x="5762" y="3828"/>
                    <a:pt x="6062" y="2566"/>
                    <a:pt x="5848" y="1419"/>
                  </a:cubicBezTo>
                  <a:lnTo>
                    <a:pt x="3699" y="22"/>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97;p34">
              <a:extLst>
                <a:ext uri="{FF2B5EF4-FFF2-40B4-BE49-F238E27FC236}">
                  <a16:creationId xmlns:a16="http://schemas.microsoft.com/office/drawing/2014/main" id="{DF77E00A-DAA4-436C-BE5C-34765077DE4E}"/>
                </a:ext>
              </a:extLst>
            </p:cNvPr>
            <p:cNvSpPr/>
            <p:nvPr/>
          </p:nvSpPr>
          <p:spPr>
            <a:xfrm>
              <a:off x="9420264" y="1642101"/>
              <a:ext cx="133913" cy="565142"/>
            </a:xfrm>
            <a:custGeom>
              <a:avLst/>
              <a:gdLst/>
              <a:ahLst/>
              <a:cxnLst/>
              <a:rect l="l" t="t" r="r" b="b"/>
              <a:pathLst>
                <a:path w="3079" h="12994" extrusionOk="0">
                  <a:moveTo>
                    <a:pt x="2020" y="0"/>
                  </a:moveTo>
                  <a:lnTo>
                    <a:pt x="559" y="2111"/>
                  </a:lnTo>
                  <a:lnTo>
                    <a:pt x="753" y="2634"/>
                  </a:lnTo>
                  <a:lnTo>
                    <a:pt x="270" y="2994"/>
                  </a:lnTo>
                  <a:cubicBezTo>
                    <a:pt x="1" y="7976"/>
                    <a:pt x="814" y="11066"/>
                    <a:pt x="2713" y="12994"/>
                  </a:cubicBezTo>
                  <a:cubicBezTo>
                    <a:pt x="860" y="9786"/>
                    <a:pt x="1317" y="2070"/>
                    <a:pt x="3078" y="55"/>
                  </a:cubicBezTo>
                  <a:lnTo>
                    <a:pt x="2020" y="0"/>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98;p34">
              <a:extLst>
                <a:ext uri="{FF2B5EF4-FFF2-40B4-BE49-F238E27FC236}">
                  <a16:creationId xmlns:a16="http://schemas.microsoft.com/office/drawing/2014/main" id="{2C02BCB7-3698-420D-99A5-16C21C04CA4C}"/>
                </a:ext>
              </a:extLst>
            </p:cNvPr>
            <p:cNvSpPr/>
            <p:nvPr/>
          </p:nvSpPr>
          <p:spPr>
            <a:xfrm>
              <a:off x="9513990" y="1579864"/>
              <a:ext cx="196499" cy="233076"/>
            </a:xfrm>
            <a:custGeom>
              <a:avLst/>
              <a:gdLst/>
              <a:ahLst/>
              <a:cxnLst/>
              <a:rect l="l" t="t" r="r" b="b"/>
              <a:pathLst>
                <a:path w="4518" h="5359" extrusionOk="0">
                  <a:moveTo>
                    <a:pt x="3028" y="1"/>
                  </a:moveTo>
                  <a:lnTo>
                    <a:pt x="72" y="2092"/>
                  </a:lnTo>
                  <a:cubicBezTo>
                    <a:pt x="72" y="2092"/>
                    <a:pt x="0" y="2405"/>
                    <a:pt x="152" y="2846"/>
                  </a:cubicBezTo>
                  <a:cubicBezTo>
                    <a:pt x="407" y="3595"/>
                    <a:pt x="488" y="4634"/>
                    <a:pt x="1023" y="5110"/>
                  </a:cubicBezTo>
                  <a:cubicBezTo>
                    <a:pt x="1202" y="5269"/>
                    <a:pt x="1258" y="5333"/>
                    <a:pt x="1454" y="5350"/>
                  </a:cubicBezTo>
                  <a:cubicBezTo>
                    <a:pt x="1521" y="5355"/>
                    <a:pt x="1587" y="5358"/>
                    <a:pt x="1652" y="5358"/>
                  </a:cubicBezTo>
                  <a:cubicBezTo>
                    <a:pt x="3602" y="5358"/>
                    <a:pt x="4517" y="2821"/>
                    <a:pt x="3792" y="1564"/>
                  </a:cubicBezTo>
                  <a:cubicBezTo>
                    <a:pt x="3175" y="455"/>
                    <a:pt x="3028" y="1"/>
                    <a:pt x="3028" y="1"/>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99;p34">
              <a:extLst>
                <a:ext uri="{FF2B5EF4-FFF2-40B4-BE49-F238E27FC236}">
                  <a16:creationId xmlns:a16="http://schemas.microsoft.com/office/drawing/2014/main" id="{0187DFC7-E3AA-4C17-B2A1-4E2B013ED025}"/>
                </a:ext>
              </a:extLst>
            </p:cNvPr>
            <p:cNvSpPr/>
            <p:nvPr/>
          </p:nvSpPr>
          <p:spPr>
            <a:xfrm>
              <a:off x="9527386" y="1645407"/>
              <a:ext cx="138219" cy="165924"/>
            </a:xfrm>
            <a:custGeom>
              <a:avLst/>
              <a:gdLst/>
              <a:ahLst/>
              <a:cxnLst/>
              <a:rect l="l" t="t" r="r" b="b"/>
              <a:pathLst>
                <a:path w="3178" h="3815" extrusionOk="0">
                  <a:moveTo>
                    <a:pt x="2589" y="0"/>
                  </a:moveTo>
                  <a:lnTo>
                    <a:pt x="1" y="1347"/>
                  </a:lnTo>
                  <a:cubicBezTo>
                    <a:pt x="257" y="2095"/>
                    <a:pt x="142" y="3341"/>
                    <a:pt x="939" y="3783"/>
                  </a:cubicBezTo>
                  <a:cubicBezTo>
                    <a:pt x="1030" y="3804"/>
                    <a:pt x="1124" y="3815"/>
                    <a:pt x="1220" y="3815"/>
                  </a:cubicBezTo>
                  <a:cubicBezTo>
                    <a:pt x="2135" y="3815"/>
                    <a:pt x="3177" y="2819"/>
                    <a:pt x="2589"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00;p34">
              <a:extLst>
                <a:ext uri="{FF2B5EF4-FFF2-40B4-BE49-F238E27FC236}">
                  <a16:creationId xmlns:a16="http://schemas.microsoft.com/office/drawing/2014/main" id="{19C47F12-4A6D-4483-A8A9-6619F5E855AA}"/>
                </a:ext>
              </a:extLst>
            </p:cNvPr>
            <p:cNvSpPr/>
            <p:nvPr/>
          </p:nvSpPr>
          <p:spPr>
            <a:xfrm>
              <a:off x="9410478" y="1417985"/>
              <a:ext cx="260955" cy="379037"/>
            </a:xfrm>
            <a:custGeom>
              <a:avLst/>
              <a:gdLst/>
              <a:ahLst/>
              <a:cxnLst/>
              <a:rect l="l" t="t" r="r" b="b"/>
              <a:pathLst>
                <a:path w="6000" h="8715" extrusionOk="0">
                  <a:moveTo>
                    <a:pt x="3290" y="0"/>
                  </a:moveTo>
                  <a:cubicBezTo>
                    <a:pt x="3075" y="0"/>
                    <a:pt x="2852" y="26"/>
                    <a:pt x="2623" y="82"/>
                  </a:cubicBezTo>
                  <a:cubicBezTo>
                    <a:pt x="0" y="718"/>
                    <a:pt x="124" y="2852"/>
                    <a:pt x="278" y="3778"/>
                  </a:cubicBezTo>
                  <a:cubicBezTo>
                    <a:pt x="381" y="4406"/>
                    <a:pt x="488" y="4728"/>
                    <a:pt x="888" y="5772"/>
                  </a:cubicBezTo>
                  <a:cubicBezTo>
                    <a:pt x="888" y="5772"/>
                    <a:pt x="2100" y="8406"/>
                    <a:pt x="2465" y="8602"/>
                  </a:cubicBezTo>
                  <a:cubicBezTo>
                    <a:pt x="2613" y="8681"/>
                    <a:pt x="2752" y="8714"/>
                    <a:pt x="2892" y="8714"/>
                  </a:cubicBezTo>
                  <a:cubicBezTo>
                    <a:pt x="3096" y="8714"/>
                    <a:pt x="3298" y="8643"/>
                    <a:pt x="3523" y="8542"/>
                  </a:cubicBezTo>
                  <a:cubicBezTo>
                    <a:pt x="3899" y="8370"/>
                    <a:pt x="4790" y="7668"/>
                    <a:pt x="5183" y="6807"/>
                  </a:cubicBezTo>
                  <a:cubicBezTo>
                    <a:pt x="5577" y="5946"/>
                    <a:pt x="5376" y="4391"/>
                    <a:pt x="5376" y="4391"/>
                  </a:cubicBezTo>
                  <a:lnTo>
                    <a:pt x="5913" y="3905"/>
                  </a:lnTo>
                  <a:cubicBezTo>
                    <a:pt x="5913" y="3905"/>
                    <a:pt x="6000" y="2146"/>
                    <a:pt x="5545" y="1354"/>
                  </a:cubicBezTo>
                  <a:cubicBezTo>
                    <a:pt x="5077" y="540"/>
                    <a:pt x="4264" y="0"/>
                    <a:pt x="3290"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01;p34">
              <a:extLst>
                <a:ext uri="{FF2B5EF4-FFF2-40B4-BE49-F238E27FC236}">
                  <a16:creationId xmlns:a16="http://schemas.microsoft.com/office/drawing/2014/main" id="{0CA75A0E-9BDA-4AA3-8782-D78250AA7347}"/>
                </a:ext>
              </a:extLst>
            </p:cNvPr>
            <p:cNvSpPr/>
            <p:nvPr/>
          </p:nvSpPr>
          <p:spPr>
            <a:xfrm>
              <a:off x="9373205" y="1416462"/>
              <a:ext cx="306144" cy="226074"/>
            </a:xfrm>
            <a:custGeom>
              <a:avLst/>
              <a:gdLst/>
              <a:ahLst/>
              <a:cxnLst/>
              <a:rect l="l" t="t" r="r" b="b"/>
              <a:pathLst>
                <a:path w="7039" h="5198" extrusionOk="0">
                  <a:moveTo>
                    <a:pt x="4292" y="1"/>
                  </a:moveTo>
                  <a:cubicBezTo>
                    <a:pt x="3930" y="1"/>
                    <a:pt x="3532" y="68"/>
                    <a:pt x="3100" y="221"/>
                  </a:cubicBezTo>
                  <a:cubicBezTo>
                    <a:pt x="1558" y="767"/>
                    <a:pt x="1" y="2745"/>
                    <a:pt x="1001" y="4123"/>
                  </a:cubicBezTo>
                  <a:cubicBezTo>
                    <a:pt x="1001" y="4123"/>
                    <a:pt x="1348" y="4601"/>
                    <a:pt x="2293" y="4678"/>
                  </a:cubicBezTo>
                  <a:cubicBezTo>
                    <a:pt x="2404" y="4687"/>
                    <a:pt x="2514" y="4692"/>
                    <a:pt x="2622" y="4692"/>
                  </a:cubicBezTo>
                  <a:cubicBezTo>
                    <a:pt x="3480" y="4692"/>
                    <a:pt x="4231" y="4419"/>
                    <a:pt x="4719" y="4183"/>
                  </a:cubicBezTo>
                  <a:cubicBezTo>
                    <a:pt x="4805" y="4142"/>
                    <a:pt x="4896" y="4123"/>
                    <a:pt x="4984" y="4123"/>
                  </a:cubicBezTo>
                  <a:cubicBezTo>
                    <a:pt x="5234" y="4123"/>
                    <a:pt x="5471" y="4275"/>
                    <a:pt x="5565" y="4526"/>
                  </a:cubicBezTo>
                  <a:lnTo>
                    <a:pt x="5933" y="5198"/>
                  </a:lnTo>
                  <a:lnTo>
                    <a:pt x="6867" y="4103"/>
                  </a:lnTo>
                  <a:cubicBezTo>
                    <a:pt x="6867" y="4103"/>
                    <a:pt x="7039" y="2596"/>
                    <a:pt x="6646" y="1601"/>
                  </a:cubicBezTo>
                  <a:cubicBezTo>
                    <a:pt x="6311" y="757"/>
                    <a:pt x="5502" y="1"/>
                    <a:pt x="429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02;p34">
              <a:extLst>
                <a:ext uri="{FF2B5EF4-FFF2-40B4-BE49-F238E27FC236}">
                  <a16:creationId xmlns:a16="http://schemas.microsoft.com/office/drawing/2014/main" id="{340C35F9-AAEF-4239-8845-4C55CCF30E45}"/>
                </a:ext>
              </a:extLst>
            </p:cNvPr>
            <p:cNvSpPr/>
            <p:nvPr/>
          </p:nvSpPr>
          <p:spPr>
            <a:xfrm>
              <a:off x="9631072" y="1550550"/>
              <a:ext cx="44710" cy="78895"/>
            </a:xfrm>
            <a:custGeom>
              <a:avLst/>
              <a:gdLst/>
              <a:ahLst/>
              <a:cxnLst/>
              <a:rect l="l" t="t" r="r" b="b"/>
              <a:pathLst>
                <a:path w="1028" h="1814" extrusionOk="0">
                  <a:moveTo>
                    <a:pt x="655" y="1"/>
                  </a:moveTo>
                  <a:cubicBezTo>
                    <a:pt x="525" y="1"/>
                    <a:pt x="389" y="69"/>
                    <a:pt x="298" y="169"/>
                  </a:cubicBezTo>
                  <a:lnTo>
                    <a:pt x="299" y="169"/>
                  </a:lnTo>
                  <a:cubicBezTo>
                    <a:pt x="66" y="428"/>
                    <a:pt x="1" y="854"/>
                    <a:pt x="60" y="1188"/>
                  </a:cubicBezTo>
                  <a:cubicBezTo>
                    <a:pt x="88" y="1344"/>
                    <a:pt x="215" y="1689"/>
                    <a:pt x="342" y="1785"/>
                  </a:cubicBezTo>
                  <a:cubicBezTo>
                    <a:pt x="369" y="1805"/>
                    <a:pt x="396" y="1814"/>
                    <a:pt x="423" y="1814"/>
                  </a:cubicBezTo>
                  <a:cubicBezTo>
                    <a:pt x="526" y="1814"/>
                    <a:pt x="631" y="1694"/>
                    <a:pt x="735" y="1623"/>
                  </a:cubicBezTo>
                  <a:cubicBezTo>
                    <a:pt x="863" y="1534"/>
                    <a:pt x="908" y="1368"/>
                    <a:pt x="936" y="1215"/>
                  </a:cubicBezTo>
                  <a:cubicBezTo>
                    <a:pt x="973" y="1027"/>
                    <a:pt x="998" y="837"/>
                    <a:pt x="1014" y="647"/>
                  </a:cubicBezTo>
                  <a:cubicBezTo>
                    <a:pt x="1022" y="537"/>
                    <a:pt x="1028" y="426"/>
                    <a:pt x="1004" y="317"/>
                  </a:cubicBezTo>
                  <a:cubicBezTo>
                    <a:pt x="980" y="210"/>
                    <a:pt x="921" y="106"/>
                    <a:pt x="828" y="48"/>
                  </a:cubicBezTo>
                  <a:cubicBezTo>
                    <a:pt x="775" y="15"/>
                    <a:pt x="716" y="1"/>
                    <a:pt x="655" y="1"/>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03;p34">
              <a:extLst>
                <a:ext uri="{FF2B5EF4-FFF2-40B4-BE49-F238E27FC236}">
                  <a16:creationId xmlns:a16="http://schemas.microsoft.com/office/drawing/2014/main" id="{BA49FABE-0AC4-4557-BD6B-544D83C6058B}"/>
                </a:ext>
              </a:extLst>
            </p:cNvPr>
            <p:cNvSpPr/>
            <p:nvPr/>
          </p:nvSpPr>
          <p:spPr>
            <a:xfrm>
              <a:off x="8888525" y="2320715"/>
              <a:ext cx="703491" cy="406220"/>
            </a:xfrm>
            <a:custGeom>
              <a:avLst/>
              <a:gdLst/>
              <a:ahLst/>
              <a:cxnLst/>
              <a:rect l="l" t="t" r="r" b="b"/>
              <a:pathLst>
                <a:path w="16175" h="9340" extrusionOk="0">
                  <a:moveTo>
                    <a:pt x="6230" y="0"/>
                  </a:moveTo>
                  <a:lnTo>
                    <a:pt x="1" y="3596"/>
                  </a:lnTo>
                  <a:lnTo>
                    <a:pt x="9947" y="9339"/>
                  </a:lnTo>
                  <a:lnTo>
                    <a:pt x="16175" y="5742"/>
                  </a:lnTo>
                  <a:lnTo>
                    <a:pt x="16175" y="5436"/>
                  </a:lnTo>
                  <a:lnTo>
                    <a:pt x="6230" y="0"/>
                  </a:lnTo>
                  <a:close/>
                </a:path>
              </a:pathLst>
            </a:custGeom>
            <a:solidFill>
              <a:srgbClr val="1A1A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04;p34">
              <a:extLst>
                <a:ext uri="{FF2B5EF4-FFF2-40B4-BE49-F238E27FC236}">
                  <a16:creationId xmlns:a16="http://schemas.microsoft.com/office/drawing/2014/main" id="{534A238A-8CAD-437A-AC47-EF82B0F80EB0}"/>
                </a:ext>
              </a:extLst>
            </p:cNvPr>
            <p:cNvSpPr/>
            <p:nvPr/>
          </p:nvSpPr>
          <p:spPr>
            <a:xfrm>
              <a:off x="8888525" y="2307406"/>
              <a:ext cx="703491" cy="406176"/>
            </a:xfrm>
            <a:custGeom>
              <a:avLst/>
              <a:gdLst/>
              <a:ahLst/>
              <a:cxnLst/>
              <a:rect l="l" t="t" r="r" b="b"/>
              <a:pathLst>
                <a:path w="16175" h="9339" extrusionOk="0">
                  <a:moveTo>
                    <a:pt x="6230" y="1"/>
                  </a:moveTo>
                  <a:lnTo>
                    <a:pt x="1" y="3596"/>
                  </a:lnTo>
                  <a:lnTo>
                    <a:pt x="9947" y="9338"/>
                  </a:lnTo>
                  <a:lnTo>
                    <a:pt x="16175" y="5742"/>
                  </a:lnTo>
                  <a:lnTo>
                    <a:pt x="62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05;p34">
              <a:extLst>
                <a:ext uri="{FF2B5EF4-FFF2-40B4-BE49-F238E27FC236}">
                  <a16:creationId xmlns:a16="http://schemas.microsoft.com/office/drawing/2014/main" id="{39741055-AAC1-4F43-A2F8-75B1DA3C641F}"/>
                </a:ext>
              </a:extLst>
            </p:cNvPr>
            <p:cNvSpPr/>
            <p:nvPr/>
          </p:nvSpPr>
          <p:spPr>
            <a:xfrm>
              <a:off x="8952459" y="2461848"/>
              <a:ext cx="49016" cy="28270"/>
            </a:xfrm>
            <a:custGeom>
              <a:avLst/>
              <a:gdLst/>
              <a:ahLst/>
              <a:cxnLst/>
              <a:rect l="l" t="t" r="r" b="b"/>
              <a:pathLst>
                <a:path w="1127" h="650" extrusionOk="0">
                  <a:moveTo>
                    <a:pt x="488" y="0"/>
                  </a:moveTo>
                  <a:lnTo>
                    <a:pt x="0" y="282"/>
                  </a:lnTo>
                  <a:lnTo>
                    <a:pt x="640"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06;p34">
              <a:extLst>
                <a:ext uri="{FF2B5EF4-FFF2-40B4-BE49-F238E27FC236}">
                  <a16:creationId xmlns:a16="http://schemas.microsoft.com/office/drawing/2014/main" id="{875A183B-8ABE-4738-B4DE-DE5EEF869562}"/>
                </a:ext>
              </a:extLst>
            </p:cNvPr>
            <p:cNvSpPr/>
            <p:nvPr/>
          </p:nvSpPr>
          <p:spPr>
            <a:xfrm>
              <a:off x="8984817" y="2480550"/>
              <a:ext cx="49016" cy="28270"/>
            </a:xfrm>
            <a:custGeom>
              <a:avLst/>
              <a:gdLst/>
              <a:ahLst/>
              <a:cxnLst/>
              <a:rect l="l" t="t" r="r" b="b"/>
              <a:pathLst>
                <a:path w="1127" h="650" extrusionOk="0">
                  <a:moveTo>
                    <a:pt x="487" y="0"/>
                  </a:moveTo>
                  <a:lnTo>
                    <a:pt x="0" y="280"/>
                  </a:lnTo>
                  <a:lnTo>
                    <a:pt x="639" y="650"/>
                  </a:lnTo>
                  <a:lnTo>
                    <a:pt x="1126" y="368"/>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07;p34">
              <a:extLst>
                <a:ext uri="{FF2B5EF4-FFF2-40B4-BE49-F238E27FC236}">
                  <a16:creationId xmlns:a16="http://schemas.microsoft.com/office/drawing/2014/main" id="{0713AF49-1F65-483B-B939-87167073A664}"/>
                </a:ext>
              </a:extLst>
            </p:cNvPr>
            <p:cNvSpPr/>
            <p:nvPr/>
          </p:nvSpPr>
          <p:spPr>
            <a:xfrm>
              <a:off x="9017088" y="2499165"/>
              <a:ext cx="49016" cy="28270"/>
            </a:xfrm>
            <a:custGeom>
              <a:avLst/>
              <a:gdLst/>
              <a:ahLst/>
              <a:cxnLst/>
              <a:rect l="l" t="t" r="r" b="b"/>
              <a:pathLst>
                <a:path w="1127" h="650" extrusionOk="0">
                  <a:moveTo>
                    <a:pt x="488" y="0"/>
                  </a:moveTo>
                  <a:lnTo>
                    <a:pt x="1" y="282"/>
                  </a:lnTo>
                  <a:lnTo>
                    <a:pt x="639" y="650"/>
                  </a:lnTo>
                  <a:lnTo>
                    <a:pt x="1127"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08;p34">
              <a:extLst>
                <a:ext uri="{FF2B5EF4-FFF2-40B4-BE49-F238E27FC236}">
                  <a16:creationId xmlns:a16="http://schemas.microsoft.com/office/drawing/2014/main" id="{9C06F525-8BE4-4D7D-AD0A-FC2682BACE0B}"/>
                </a:ext>
              </a:extLst>
            </p:cNvPr>
            <p:cNvSpPr/>
            <p:nvPr/>
          </p:nvSpPr>
          <p:spPr>
            <a:xfrm>
              <a:off x="9049403" y="2517779"/>
              <a:ext cx="49016" cy="28357"/>
            </a:xfrm>
            <a:custGeom>
              <a:avLst/>
              <a:gdLst/>
              <a:ahLst/>
              <a:cxnLst/>
              <a:rect l="l" t="t" r="r" b="b"/>
              <a:pathLst>
                <a:path w="1127" h="652" extrusionOk="0">
                  <a:moveTo>
                    <a:pt x="488" y="1"/>
                  </a:moveTo>
                  <a:lnTo>
                    <a:pt x="1" y="283"/>
                  </a:lnTo>
                  <a:lnTo>
                    <a:pt x="639"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09;p34">
              <a:extLst>
                <a:ext uri="{FF2B5EF4-FFF2-40B4-BE49-F238E27FC236}">
                  <a16:creationId xmlns:a16="http://schemas.microsoft.com/office/drawing/2014/main" id="{00EDF346-3680-488E-A7D5-A3609EC85C90}"/>
                </a:ext>
              </a:extLst>
            </p:cNvPr>
            <p:cNvSpPr/>
            <p:nvPr/>
          </p:nvSpPr>
          <p:spPr>
            <a:xfrm>
              <a:off x="9081718" y="2536481"/>
              <a:ext cx="48973" cy="28314"/>
            </a:xfrm>
            <a:custGeom>
              <a:avLst/>
              <a:gdLst/>
              <a:ahLst/>
              <a:cxnLst/>
              <a:rect l="l" t="t" r="r" b="b"/>
              <a:pathLst>
                <a:path w="1126" h="651" extrusionOk="0">
                  <a:moveTo>
                    <a:pt x="488" y="1"/>
                  </a:moveTo>
                  <a:lnTo>
                    <a:pt x="0" y="281"/>
                  </a:lnTo>
                  <a:lnTo>
                    <a:pt x="640" y="650"/>
                  </a:lnTo>
                  <a:lnTo>
                    <a:pt x="1126"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10;p34">
              <a:extLst>
                <a:ext uri="{FF2B5EF4-FFF2-40B4-BE49-F238E27FC236}">
                  <a16:creationId xmlns:a16="http://schemas.microsoft.com/office/drawing/2014/main" id="{2B8045AB-8061-40DD-94EE-0F53D49362FC}"/>
                </a:ext>
              </a:extLst>
            </p:cNvPr>
            <p:cNvSpPr/>
            <p:nvPr/>
          </p:nvSpPr>
          <p:spPr>
            <a:xfrm>
              <a:off x="9113990" y="2555096"/>
              <a:ext cx="49060" cy="28314"/>
            </a:xfrm>
            <a:custGeom>
              <a:avLst/>
              <a:gdLst/>
              <a:ahLst/>
              <a:cxnLst/>
              <a:rect l="l" t="t" r="r" b="b"/>
              <a:pathLst>
                <a:path w="1128" h="651" extrusionOk="0">
                  <a:moveTo>
                    <a:pt x="488" y="1"/>
                  </a:moveTo>
                  <a:lnTo>
                    <a:pt x="1" y="283"/>
                  </a:lnTo>
                  <a:lnTo>
                    <a:pt x="640" y="650"/>
                  </a:lnTo>
                  <a:lnTo>
                    <a:pt x="1128"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11;p34">
              <a:extLst>
                <a:ext uri="{FF2B5EF4-FFF2-40B4-BE49-F238E27FC236}">
                  <a16:creationId xmlns:a16="http://schemas.microsoft.com/office/drawing/2014/main" id="{63FEACF8-1A27-4226-A486-848ED8C995F8}"/>
                </a:ext>
              </a:extLst>
            </p:cNvPr>
            <p:cNvSpPr/>
            <p:nvPr/>
          </p:nvSpPr>
          <p:spPr>
            <a:xfrm>
              <a:off x="9146348" y="2573798"/>
              <a:ext cx="49016" cy="28314"/>
            </a:xfrm>
            <a:custGeom>
              <a:avLst/>
              <a:gdLst/>
              <a:ahLst/>
              <a:cxnLst/>
              <a:rect l="l" t="t" r="r" b="b"/>
              <a:pathLst>
                <a:path w="1127" h="651" extrusionOk="0">
                  <a:moveTo>
                    <a:pt x="488" y="1"/>
                  </a:moveTo>
                  <a:lnTo>
                    <a:pt x="1" y="281"/>
                  </a:lnTo>
                  <a:lnTo>
                    <a:pt x="639" y="650"/>
                  </a:lnTo>
                  <a:lnTo>
                    <a:pt x="1126"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12;p34">
              <a:extLst>
                <a:ext uri="{FF2B5EF4-FFF2-40B4-BE49-F238E27FC236}">
                  <a16:creationId xmlns:a16="http://schemas.microsoft.com/office/drawing/2014/main" id="{21EB9B0C-DDD6-40C9-B36D-417B5415A9FA}"/>
                </a:ext>
              </a:extLst>
            </p:cNvPr>
            <p:cNvSpPr/>
            <p:nvPr/>
          </p:nvSpPr>
          <p:spPr>
            <a:xfrm>
              <a:off x="9178663" y="2592413"/>
              <a:ext cx="48973" cy="28314"/>
            </a:xfrm>
            <a:custGeom>
              <a:avLst/>
              <a:gdLst/>
              <a:ahLst/>
              <a:cxnLst/>
              <a:rect l="l" t="t" r="r" b="b"/>
              <a:pathLst>
                <a:path w="1126" h="651" extrusionOk="0">
                  <a:moveTo>
                    <a:pt x="488" y="1"/>
                  </a:moveTo>
                  <a:lnTo>
                    <a:pt x="0" y="283"/>
                  </a:lnTo>
                  <a:lnTo>
                    <a:pt x="638"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13;p34">
              <a:extLst>
                <a:ext uri="{FF2B5EF4-FFF2-40B4-BE49-F238E27FC236}">
                  <a16:creationId xmlns:a16="http://schemas.microsoft.com/office/drawing/2014/main" id="{E25BEB84-97E8-4B36-A9B5-8785E8F05856}"/>
                </a:ext>
              </a:extLst>
            </p:cNvPr>
            <p:cNvSpPr/>
            <p:nvPr/>
          </p:nvSpPr>
          <p:spPr>
            <a:xfrm>
              <a:off x="9210934" y="2611071"/>
              <a:ext cx="49016" cy="28357"/>
            </a:xfrm>
            <a:custGeom>
              <a:avLst/>
              <a:gdLst/>
              <a:ahLst/>
              <a:cxnLst/>
              <a:rect l="l" t="t" r="r" b="b"/>
              <a:pathLst>
                <a:path w="1127" h="652" extrusionOk="0">
                  <a:moveTo>
                    <a:pt x="488" y="0"/>
                  </a:moveTo>
                  <a:lnTo>
                    <a:pt x="1" y="282"/>
                  </a:lnTo>
                  <a:lnTo>
                    <a:pt x="639" y="651"/>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14;p34">
              <a:extLst>
                <a:ext uri="{FF2B5EF4-FFF2-40B4-BE49-F238E27FC236}">
                  <a16:creationId xmlns:a16="http://schemas.microsoft.com/office/drawing/2014/main" id="{85B9C878-6E41-4950-AC5A-C1C8F2ADD789}"/>
                </a:ext>
              </a:extLst>
            </p:cNvPr>
            <p:cNvSpPr/>
            <p:nvPr/>
          </p:nvSpPr>
          <p:spPr>
            <a:xfrm>
              <a:off x="9243293" y="2629773"/>
              <a:ext cx="48929" cy="28270"/>
            </a:xfrm>
            <a:custGeom>
              <a:avLst/>
              <a:gdLst/>
              <a:ahLst/>
              <a:cxnLst/>
              <a:rect l="l" t="t" r="r" b="b"/>
              <a:pathLst>
                <a:path w="1125" h="650" extrusionOk="0">
                  <a:moveTo>
                    <a:pt x="487" y="0"/>
                  </a:moveTo>
                  <a:lnTo>
                    <a:pt x="1" y="280"/>
                  </a:lnTo>
                  <a:lnTo>
                    <a:pt x="639" y="650"/>
                  </a:lnTo>
                  <a:lnTo>
                    <a:pt x="1125" y="368"/>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15;p34">
              <a:extLst>
                <a:ext uri="{FF2B5EF4-FFF2-40B4-BE49-F238E27FC236}">
                  <a16:creationId xmlns:a16="http://schemas.microsoft.com/office/drawing/2014/main" id="{3F08FF55-A935-43A9-8D17-222D8493F6F5}"/>
                </a:ext>
              </a:extLst>
            </p:cNvPr>
            <p:cNvSpPr/>
            <p:nvPr/>
          </p:nvSpPr>
          <p:spPr>
            <a:xfrm>
              <a:off x="9275608" y="2648387"/>
              <a:ext cx="48973" cy="28270"/>
            </a:xfrm>
            <a:custGeom>
              <a:avLst/>
              <a:gdLst/>
              <a:ahLst/>
              <a:cxnLst/>
              <a:rect l="l" t="t" r="r" b="b"/>
              <a:pathLst>
                <a:path w="1126" h="650" extrusionOk="0">
                  <a:moveTo>
                    <a:pt x="488" y="0"/>
                  </a:moveTo>
                  <a:lnTo>
                    <a:pt x="0" y="282"/>
                  </a:lnTo>
                  <a:lnTo>
                    <a:pt x="638"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16;p34">
              <a:extLst>
                <a:ext uri="{FF2B5EF4-FFF2-40B4-BE49-F238E27FC236}">
                  <a16:creationId xmlns:a16="http://schemas.microsoft.com/office/drawing/2014/main" id="{200AD0D9-ADF8-4C1B-925D-1814F3BD3831}"/>
                </a:ext>
              </a:extLst>
            </p:cNvPr>
            <p:cNvSpPr/>
            <p:nvPr/>
          </p:nvSpPr>
          <p:spPr>
            <a:xfrm>
              <a:off x="8990471" y="2439884"/>
              <a:ext cx="48973" cy="28314"/>
            </a:xfrm>
            <a:custGeom>
              <a:avLst/>
              <a:gdLst/>
              <a:ahLst/>
              <a:cxnLst/>
              <a:rect l="l" t="t" r="r" b="b"/>
              <a:pathLst>
                <a:path w="1126" h="651" extrusionOk="0">
                  <a:moveTo>
                    <a:pt x="488" y="1"/>
                  </a:moveTo>
                  <a:lnTo>
                    <a:pt x="0" y="283"/>
                  </a:lnTo>
                  <a:lnTo>
                    <a:pt x="638"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17;p34">
              <a:extLst>
                <a:ext uri="{FF2B5EF4-FFF2-40B4-BE49-F238E27FC236}">
                  <a16:creationId xmlns:a16="http://schemas.microsoft.com/office/drawing/2014/main" id="{FE06ECF2-33BF-4790-A982-9DC692EB82D8}"/>
                </a:ext>
              </a:extLst>
            </p:cNvPr>
            <p:cNvSpPr/>
            <p:nvPr/>
          </p:nvSpPr>
          <p:spPr>
            <a:xfrm>
              <a:off x="9022786" y="2458586"/>
              <a:ext cx="48973" cy="28314"/>
            </a:xfrm>
            <a:custGeom>
              <a:avLst/>
              <a:gdLst/>
              <a:ahLst/>
              <a:cxnLst/>
              <a:rect l="l" t="t" r="r" b="b"/>
              <a:pathLst>
                <a:path w="1126" h="651" extrusionOk="0">
                  <a:moveTo>
                    <a:pt x="487" y="1"/>
                  </a:moveTo>
                  <a:lnTo>
                    <a:pt x="1" y="281"/>
                  </a:lnTo>
                  <a:lnTo>
                    <a:pt x="639" y="650"/>
                  </a:lnTo>
                  <a:lnTo>
                    <a:pt x="1125" y="368"/>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18;p34">
              <a:extLst>
                <a:ext uri="{FF2B5EF4-FFF2-40B4-BE49-F238E27FC236}">
                  <a16:creationId xmlns:a16="http://schemas.microsoft.com/office/drawing/2014/main" id="{DA1B4F16-37C3-424F-AA09-5C3D3A4110ED}"/>
                </a:ext>
              </a:extLst>
            </p:cNvPr>
            <p:cNvSpPr/>
            <p:nvPr/>
          </p:nvSpPr>
          <p:spPr>
            <a:xfrm>
              <a:off x="9055101" y="2477244"/>
              <a:ext cx="49016" cy="28270"/>
            </a:xfrm>
            <a:custGeom>
              <a:avLst/>
              <a:gdLst/>
              <a:ahLst/>
              <a:cxnLst/>
              <a:rect l="l" t="t" r="r" b="b"/>
              <a:pathLst>
                <a:path w="1127" h="650" extrusionOk="0">
                  <a:moveTo>
                    <a:pt x="488" y="0"/>
                  </a:moveTo>
                  <a:lnTo>
                    <a:pt x="1" y="282"/>
                  </a:lnTo>
                  <a:lnTo>
                    <a:pt x="639" y="650"/>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19;p34">
              <a:extLst>
                <a:ext uri="{FF2B5EF4-FFF2-40B4-BE49-F238E27FC236}">
                  <a16:creationId xmlns:a16="http://schemas.microsoft.com/office/drawing/2014/main" id="{60A163F9-3069-4103-8D25-335F8DC53ECA}"/>
                </a:ext>
              </a:extLst>
            </p:cNvPr>
            <p:cNvSpPr/>
            <p:nvPr/>
          </p:nvSpPr>
          <p:spPr>
            <a:xfrm>
              <a:off x="9087416" y="2495859"/>
              <a:ext cx="48973" cy="28357"/>
            </a:xfrm>
            <a:custGeom>
              <a:avLst/>
              <a:gdLst/>
              <a:ahLst/>
              <a:cxnLst/>
              <a:rect l="l" t="t" r="r" b="b"/>
              <a:pathLst>
                <a:path w="1126" h="652" extrusionOk="0">
                  <a:moveTo>
                    <a:pt x="488" y="0"/>
                  </a:moveTo>
                  <a:lnTo>
                    <a:pt x="0" y="282"/>
                  </a:lnTo>
                  <a:lnTo>
                    <a:pt x="638" y="651"/>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20;p34">
              <a:extLst>
                <a:ext uri="{FF2B5EF4-FFF2-40B4-BE49-F238E27FC236}">
                  <a16:creationId xmlns:a16="http://schemas.microsoft.com/office/drawing/2014/main" id="{E2BE0E66-FBDB-404D-9EBF-45A2270597F2}"/>
                </a:ext>
              </a:extLst>
            </p:cNvPr>
            <p:cNvSpPr/>
            <p:nvPr/>
          </p:nvSpPr>
          <p:spPr>
            <a:xfrm>
              <a:off x="9119687" y="2514561"/>
              <a:ext cx="49016" cy="28270"/>
            </a:xfrm>
            <a:custGeom>
              <a:avLst/>
              <a:gdLst/>
              <a:ahLst/>
              <a:cxnLst/>
              <a:rect l="l" t="t" r="r" b="b"/>
              <a:pathLst>
                <a:path w="1127" h="650" extrusionOk="0">
                  <a:moveTo>
                    <a:pt x="488" y="0"/>
                  </a:moveTo>
                  <a:lnTo>
                    <a:pt x="1" y="280"/>
                  </a:lnTo>
                  <a:lnTo>
                    <a:pt x="639"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21;p34">
              <a:extLst>
                <a:ext uri="{FF2B5EF4-FFF2-40B4-BE49-F238E27FC236}">
                  <a16:creationId xmlns:a16="http://schemas.microsoft.com/office/drawing/2014/main" id="{E717B7CC-E661-4E04-9EA3-544225EE23BD}"/>
                </a:ext>
              </a:extLst>
            </p:cNvPr>
            <p:cNvSpPr/>
            <p:nvPr/>
          </p:nvSpPr>
          <p:spPr>
            <a:xfrm>
              <a:off x="9152002" y="2533176"/>
              <a:ext cx="48973" cy="28270"/>
            </a:xfrm>
            <a:custGeom>
              <a:avLst/>
              <a:gdLst/>
              <a:ahLst/>
              <a:cxnLst/>
              <a:rect l="l" t="t" r="r" b="b"/>
              <a:pathLst>
                <a:path w="1126" h="650" extrusionOk="0">
                  <a:moveTo>
                    <a:pt x="488" y="0"/>
                  </a:moveTo>
                  <a:lnTo>
                    <a:pt x="0" y="282"/>
                  </a:lnTo>
                  <a:lnTo>
                    <a:pt x="640"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22;p34">
              <a:extLst>
                <a:ext uri="{FF2B5EF4-FFF2-40B4-BE49-F238E27FC236}">
                  <a16:creationId xmlns:a16="http://schemas.microsoft.com/office/drawing/2014/main" id="{435C2F42-F913-4F54-AA31-5FFC7F501D8E}"/>
                </a:ext>
              </a:extLst>
            </p:cNvPr>
            <p:cNvSpPr/>
            <p:nvPr/>
          </p:nvSpPr>
          <p:spPr>
            <a:xfrm>
              <a:off x="9184361" y="2551878"/>
              <a:ext cx="48973" cy="28270"/>
            </a:xfrm>
            <a:custGeom>
              <a:avLst/>
              <a:gdLst/>
              <a:ahLst/>
              <a:cxnLst/>
              <a:rect l="l" t="t" r="r" b="b"/>
              <a:pathLst>
                <a:path w="1126" h="650" extrusionOk="0">
                  <a:moveTo>
                    <a:pt x="486" y="0"/>
                  </a:moveTo>
                  <a:lnTo>
                    <a:pt x="0" y="281"/>
                  </a:lnTo>
                  <a:lnTo>
                    <a:pt x="638" y="650"/>
                  </a:lnTo>
                  <a:lnTo>
                    <a:pt x="1126" y="368"/>
                  </a:lnTo>
                  <a:lnTo>
                    <a:pt x="48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23;p34">
              <a:extLst>
                <a:ext uri="{FF2B5EF4-FFF2-40B4-BE49-F238E27FC236}">
                  <a16:creationId xmlns:a16="http://schemas.microsoft.com/office/drawing/2014/main" id="{A55BE0AC-D093-4F0E-AA86-286DF0EB1C80}"/>
                </a:ext>
              </a:extLst>
            </p:cNvPr>
            <p:cNvSpPr/>
            <p:nvPr/>
          </p:nvSpPr>
          <p:spPr>
            <a:xfrm>
              <a:off x="9216632" y="2570492"/>
              <a:ext cx="49016" cy="28314"/>
            </a:xfrm>
            <a:custGeom>
              <a:avLst/>
              <a:gdLst/>
              <a:ahLst/>
              <a:cxnLst/>
              <a:rect l="l" t="t" r="r" b="b"/>
              <a:pathLst>
                <a:path w="1127" h="651" extrusionOk="0">
                  <a:moveTo>
                    <a:pt x="488" y="1"/>
                  </a:moveTo>
                  <a:lnTo>
                    <a:pt x="1" y="282"/>
                  </a:lnTo>
                  <a:lnTo>
                    <a:pt x="639"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24;p34">
              <a:extLst>
                <a:ext uri="{FF2B5EF4-FFF2-40B4-BE49-F238E27FC236}">
                  <a16:creationId xmlns:a16="http://schemas.microsoft.com/office/drawing/2014/main" id="{94DDF532-083F-4179-82ED-726821781510}"/>
                </a:ext>
              </a:extLst>
            </p:cNvPr>
            <p:cNvSpPr/>
            <p:nvPr/>
          </p:nvSpPr>
          <p:spPr>
            <a:xfrm>
              <a:off x="9248947" y="2589107"/>
              <a:ext cx="48973" cy="28357"/>
            </a:xfrm>
            <a:custGeom>
              <a:avLst/>
              <a:gdLst/>
              <a:ahLst/>
              <a:cxnLst/>
              <a:rect l="l" t="t" r="r" b="b"/>
              <a:pathLst>
                <a:path w="1126" h="652" extrusionOk="0">
                  <a:moveTo>
                    <a:pt x="488" y="1"/>
                  </a:moveTo>
                  <a:lnTo>
                    <a:pt x="0" y="283"/>
                  </a:lnTo>
                  <a:lnTo>
                    <a:pt x="638"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25;p34">
              <a:extLst>
                <a:ext uri="{FF2B5EF4-FFF2-40B4-BE49-F238E27FC236}">
                  <a16:creationId xmlns:a16="http://schemas.microsoft.com/office/drawing/2014/main" id="{83971441-3BEF-42D1-B235-6CD51C3F5AD6}"/>
                </a:ext>
              </a:extLst>
            </p:cNvPr>
            <p:cNvSpPr/>
            <p:nvPr/>
          </p:nvSpPr>
          <p:spPr>
            <a:xfrm>
              <a:off x="9281218" y="2607809"/>
              <a:ext cx="49016" cy="28314"/>
            </a:xfrm>
            <a:custGeom>
              <a:avLst/>
              <a:gdLst/>
              <a:ahLst/>
              <a:cxnLst/>
              <a:rect l="l" t="t" r="r" b="b"/>
              <a:pathLst>
                <a:path w="1127" h="651" extrusionOk="0">
                  <a:moveTo>
                    <a:pt x="488" y="1"/>
                  </a:moveTo>
                  <a:lnTo>
                    <a:pt x="1" y="281"/>
                  </a:lnTo>
                  <a:lnTo>
                    <a:pt x="640" y="650"/>
                  </a:lnTo>
                  <a:lnTo>
                    <a:pt x="1127"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26;p34">
              <a:extLst>
                <a:ext uri="{FF2B5EF4-FFF2-40B4-BE49-F238E27FC236}">
                  <a16:creationId xmlns:a16="http://schemas.microsoft.com/office/drawing/2014/main" id="{9EB9A717-099D-4170-BE11-1EC9304F45EE}"/>
                </a:ext>
              </a:extLst>
            </p:cNvPr>
            <p:cNvSpPr/>
            <p:nvPr/>
          </p:nvSpPr>
          <p:spPr>
            <a:xfrm>
              <a:off x="9313577" y="2626424"/>
              <a:ext cx="49016" cy="28314"/>
            </a:xfrm>
            <a:custGeom>
              <a:avLst/>
              <a:gdLst/>
              <a:ahLst/>
              <a:cxnLst/>
              <a:rect l="l" t="t" r="r" b="b"/>
              <a:pathLst>
                <a:path w="1127" h="651" extrusionOk="0">
                  <a:moveTo>
                    <a:pt x="487" y="1"/>
                  </a:moveTo>
                  <a:lnTo>
                    <a:pt x="1" y="283"/>
                  </a:lnTo>
                  <a:lnTo>
                    <a:pt x="639" y="650"/>
                  </a:lnTo>
                  <a:lnTo>
                    <a:pt x="1127" y="370"/>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27;p34">
              <a:extLst>
                <a:ext uri="{FF2B5EF4-FFF2-40B4-BE49-F238E27FC236}">
                  <a16:creationId xmlns:a16="http://schemas.microsoft.com/office/drawing/2014/main" id="{2F9FF9F6-C065-4038-AE24-B0D4EA88F6C4}"/>
                </a:ext>
              </a:extLst>
            </p:cNvPr>
            <p:cNvSpPr/>
            <p:nvPr/>
          </p:nvSpPr>
          <p:spPr>
            <a:xfrm>
              <a:off x="9014783" y="2425880"/>
              <a:ext cx="49016" cy="28357"/>
            </a:xfrm>
            <a:custGeom>
              <a:avLst/>
              <a:gdLst/>
              <a:ahLst/>
              <a:cxnLst/>
              <a:rect l="l" t="t" r="r" b="b"/>
              <a:pathLst>
                <a:path w="1127" h="652" extrusionOk="0">
                  <a:moveTo>
                    <a:pt x="487" y="0"/>
                  </a:moveTo>
                  <a:lnTo>
                    <a:pt x="0" y="282"/>
                  </a:lnTo>
                  <a:lnTo>
                    <a:pt x="639" y="651"/>
                  </a:lnTo>
                  <a:lnTo>
                    <a:pt x="1126" y="369"/>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28;p34">
              <a:extLst>
                <a:ext uri="{FF2B5EF4-FFF2-40B4-BE49-F238E27FC236}">
                  <a16:creationId xmlns:a16="http://schemas.microsoft.com/office/drawing/2014/main" id="{339E0CC8-2EEB-47C8-ADF0-29A2FCE196BA}"/>
                </a:ext>
              </a:extLst>
            </p:cNvPr>
            <p:cNvSpPr/>
            <p:nvPr/>
          </p:nvSpPr>
          <p:spPr>
            <a:xfrm>
              <a:off x="9047055" y="2444582"/>
              <a:ext cx="49016" cy="28270"/>
            </a:xfrm>
            <a:custGeom>
              <a:avLst/>
              <a:gdLst/>
              <a:ahLst/>
              <a:cxnLst/>
              <a:rect l="l" t="t" r="r" b="b"/>
              <a:pathLst>
                <a:path w="1127" h="650" extrusionOk="0">
                  <a:moveTo>
                    <a:pt x="488" y="0"/>
                  </a:moveTo>
                  <a:lnTo>
                    <a:pt x="1" y="280"/>
                  </a:lnTo>
                  <a:lnTo>
                    <a:pt x="639" y="650"/>
                  </a:lnTo>
                  <a:lnTo>
                    <a:pt x="1127"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29;p34">
              <a:extLst>
                <a:ext uri="{FF2B5EF4-FFF2-40B4-BE49-F238E27FC236}">
                  <a16:creationId xmlns:a16="http://schemas.microsoft.com/office/drawing/2014/main" id="{84609716-E31B-401A-92C0-5B371BF06B83}"/>
                </a:ext>
              </a:extLst>
            </p:cNvPr>
            <p:cNvSpPr/>
            <p:nvPr/>
          </p:nvSpPr>
          <p:spPr>
            <a:xfrm>
              <a:off x="9079370" y="2463196"/>
              <a:ext cx="49016" cy="28270"/>
            </a:xfrm>
            <a:custGeom>
              <a:avLst/>
              <a:gdLst/>
              <a:ahLst/>
              <a:cxnLst/>
              <a:rect l="l" t="t" r="r" b="b"/>
              <a:pathLst>
                <a:path w="1127" h="650" extrusionOk="0">
                  <a:moveTo>
                    <a:pt x="488" y="0"/>
                  </a:moveTo>
                  <a:lnTo>
                    <a:pt x="1" y="282"/>
                  </a:lnTo>
                  <a:lnTo>
                    <a:pt x="639"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30;p34">
              <a:extLst>
                <a:ext uri="{FF2B5EF4-FFF2-40B4-BE49-F238E27FC236}">
                  <a16:creationId xmlns:a16="http://schemas.microsoft.com/office/drawing/2014/main" id="{373B0A7C-B3A9-45B5-90B4-877024664632}"/>
                </a:ext>
              </a:extLst>
            </p:cNvPr>
            <p:cNvSpPr/>
            <p:nvPr/>
          </p:nvSpPr>
          <p:spPr>
            <a:xfrm>
              <a:off x="9111685" y="2481898"/>
              <a:ext cx="48973" cy="28270"/>
            </a:xfrm>
            <a:custGeom>
              <a:avLst/>
              <a:gdLst/>
              <a:ahLst/>
              <a:cxnLst/>
              <a:rect l="l" t="t" r="r" b="b"/>
              <a:pathLst>
                <a:path w="1126" h="650" extrusionOk="0">
                  <a:moveTo>
                    <a:pt x="488" y="0"/>
                  </a:moveTo>
                  <a:lnTo>
                    <a:pt x="0" y="280"/>
                  </a:lnTo>
                  <a:lnTo>
                    <a:pt x="640"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31;p34">
              <a:extLst>
                <a:ext uri="{FF2B5EF4-FFF2-40B4-BE49-F238E27FC236}">
                  <a16:creationId xmlns:a16="http://schemas.microsoft.com/office/drawing/2014/main" id="{6E2D4607-B0EF-4556-98F1-4AA50C80A53E}"/>
                </a:ext>
              </a:extLst>
            </p:cNvPr>
            <p:cNvSpPr/>
            <p:nvPr/>
          </p:nvSpPr>
          <p:spPr>
            <a:xfrm>
              <a:off x="9144043" y="2500513"/>
              <a:ext cx="48973" cy="28270"/>
            </a:xfrm>
            <a:custGeom>
              <a:avLst/>
              <a:gdLst/>
              <a:ahLst/>
              <a:cxnLst/>
              <a:rect l="l" t="t" r="r" b="b"/>
              <a:pathLst>
                <a:path w="1126" h="650" extrusionOk="0">
                  <a:moveTo>
                    <a:pt x="486" y="0"/>
                  </a:moveTo>
                  <a:lnTo>
                    <a:pt x="0" y="282"/>
                  </a:lnTo>
                  <a:lnTo>
                    <a:pt x="638" y="650"/>
                  </a:lnTo>
                  <a:lnTo>
                    <a:pt x="1126" y="370"/>
                  </a:lnTo>
                  <a:lnTo>
                    <a:pt x="48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32;p34">
              <a:extLst>
                <a:ext uri="{FF2B5EF4-FFF2-40B4-BE49-F238E27FC236}">
                  <a16:creationId xmlns:a16="http://schemas.microsoft.com/office/drawing/2014/main" id="{A3D81052-7EF1-4AAF-89C5-C929BE03D94A}"/>
                </a:ext>
              </a:extLst>
            </p:cNvPr>
            <p:cNvSpPr/>
            <p:nvPr/>
          </p:nvSpPr>
          <p:spPr>
            <a:xfrm>
              <a:off x="9176314" y="2519128"/>
              <a:ext cx="49016" cy="28357"/>
            </a:xfrm>
            <a:custGeom>
              <a:avLst/>
              <a:gdLst/>
              <a:ahLst/>
              <a:cxnLst/>
              <a:rect l="l" t="t" r="r" b="b"/>
              <a:pathLst>
                <a:path w="1127" h="652" extrusionOk="0">
                  <a:moveTo>
                    <a:pt x="488" y="1"/>
                  </a:moveTo>
                  <a:lnTo>
                    <a:pt x="1" y="283"/>
                  </a:lnTo>
                  <a:lnTo>
                    <a:pt x="639"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33;p34">
              <a:extLst>
                <a:ext uri="{FF2B5EF4-FFF2-40B4-BE49-F238E27FC236}">
                  <a16:creationId xmlns:a16="http://schemas.microsoft.com/office/drawing/2014/main" id="{89538B4B-893C-4AEB-AA8C-992940A9DF41}"/>
                </a:ext>
              </a:extLst>
            </p:cNvPr>
            <p:cNvSpPr/>
            <p:nvPr/>
          </p:nvSpPr>
          <p:spPr>
            <a:xfrm>
              <a:off x="9208629" y="2537829"/>
              <a:ext cx="48973" cy="28314"/>
            </a:xfrm>
            <a:custGeom>
              <a:avLst/>
              <a:gdLst/>
              <a:ahLst/>
              <a:cxnLst/>
              <a:rect l="l" t="t" r="r" b="b"/>
              <a:pathLst>
                <a:path w="1126" h="651" extrusionOk="0">
                  <a:moveTo>
                    <a:pt x="488" y="1"/>
                  </a:moveTo>
                  <a:lnTo>
                    <a:pt x="0" y="281"/>
                  </a:lnTo>
                  <a:lnTo>
                    <a:pt x="638" y="650"/>
                  </a:lnTo>
                  <a:lnTo>
                    <a:pt x="1126"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34;p34">
              <a:extLst>
                <a:ext uri="{FF2B5EF4-FFF2-40B4-BE49-F238E27FC236}">
                  <a16:creationId xmlns:a16="http://schemas.microsoft.com/office/drawing/2014/main" id="{21A72660-84C1-4F8E-A1F7-2AB84ED1E68F}"/>
                </a:ext>
              </a:extLst>
            </p:cNvPr>
            <p:cNvSpPr/>
            <p:nvPr/>
          </p:nvSpPr>
          <p:spPr>
            <a:xfrm>
              <a:off x="9240901" y="2556444"/>
              <a:ext cx="49016" cy="28314"/>
            </a:xfrm>
            <a:custGeom>
              <a:avLst/>
              <a:gdLst/>
              <a:ahLst/>
              <a:cxnLst/>
              <a:rect l="l" t="t" r="r" b="b"/>
              <a:pathLst>
                <a:path w="1127" h="651" extrusionOk="0">
                  <a:moveTo>
                    <a:pt x="488" y="1"/>
                  </a:moveTo>
                  <a:lnTo>
                    <a:pt x="1" y="283"/>
                  </a:lnTo>
                  <a:lnTo>
                    <a:pt x="640"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35;p34">
              <a:extLst>
                <a:ext uri="{FF2B5EF4-FFF2-40B4-BE49-F238E27FC236}">
                  <a16:creationId xmlns:a16="http://schemas.microsoft.com/office/drawing/2014/main" id="{FBC0E3D0-5BBE-41EC-9044-169CF702BC63}"/>
                </a:ext>
              </a:extLst>
            </p:cNvPr>
            <p:cNvSpPr/>
            <p:nvPr/>
          </p:nvSpPr>
          <p:spPr>
            <a:xfrm>
              <a:off x="9273259" y="2575146"/>
              <a:ext cx="49016" cy="28314"/>
            </a:xfrm>
            <a:custGeom>
              <a:avLst/>
              <a:gdLst/>
              <a:ahLst/>
              <a:cxnLst/>
              <a:rect l="l" t="t" r="r" b="b"/>
              <a:pathLst>
                <a:path w="1127" h="651" extrusionOk="0">
                  <a:moveTo>
                    <a:pt x="487" y="1"/>
                  </a:moveTo>
                  <a:lnTo>
                    <a:pt x="1" y="281"/>
                  </a:lnTo>
                  <a:lnTo>
                    <a:pt x="639" y="650"/>
                  </a:lnTo>
                  <a:lnTo>
                    <a:pt x="1126" y="368"/>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36;p34">
              <a:extLst>
                <a:ext uri="{FF2B5EF4-FFF2-40B4-BE49-F238E27FC236}">
                  <a16:creationId xmlns:a16="http://schemas.microsoft.com/office/drawing/2014/main" id="{3288AFE7-9010-4398-B638-B401D247B777}"/>
                </a:ext>
              </a:extLst>
            </p:cNvPr>
            <p:cNvSpPr/>
            <p:nvPr/>
          </p:nvSpPr>
          <p:spPr>
            <a:xfrm>
              <a:off x="9305574" y="2593761"/>
              <a:ext cx="48973" cy="28314"/>
            </a:xfrm>
            <a:custGeom>
              <a:avLst/>
              <a:gdLst/>
              <a:ahLst/>
              <a:cxnLst/>
              <a:rect l="l" t="t" r="r" b="b"/>
              <a:pathLst>
                <a:path w="1126" h="651" extrusionOk="0">
                  <a:moveTo>
                    <a:pt x="488" y="1"/>
                  </a:moveTo>
                  <a:lnTo>
                    <a:pt x="0" y="283"/>
                  </a:lnTo>
                  <a:lnTo>
                    <a:pt x="638"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37;p34">
              <a:extLst>
                <a:ext uri="{FF2B5EF4-FFF2-40B4-BE49-F238E27FC236}">
                  <a16:creationId xmlns:a16="http://schemas.microsoft.com/office/drawing/2014/main" id="{C6B7321D-A8A6-49AC-8B48-F7F708BE0565}"/>
                </a:ext>
              </a:extLst>
            </p:cNvPr>
            <p:cNvSpPr/>
            <p:nvPr/>
          </p:nvSpPr>
          <p:spPr>
            <a:xfrm>
              <a:off x="9039052" y="2411919"/>
              <a:ext cx="49016" cy="28270"/>
            </a:xfrm>
            <a:custGeom>
              <a:avLst/>
              <a:gdLst/>
              <a:ahLst/>
              <a:cxnLst/>
              <a:rect l="l" t="t" r="r" b="b"/>
              <a:pathLst>
                <a:path w="1127" h="650" extrusionOk="0">
                  <a:moveTo>
                    <a:pt x="488" y="0"/>
                  </a:moveTo>
                  <a:lnTo>
                    <a:pt x="0" y="280"/>
                  </a:lnTo>
                  <a:lnTo>
                    <a:pt x="639"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38;p34">
              <a:extLst>
                <a:ext uri="{FF2B5EF4-FFF2-40B4-BE49-F238E27FC236}">
                  <a16:creationId xmlns:a16="http://schemas.microsoft.com/office/drawing/2014/main" id="{967B6A87-34FB-4833-B001-F54771478087}"/>
                </a:ext>
              </a:extLst>
            </p:cNvPr>
            <p:cNvSpPr/>
            <p:nvPr/>
          </p:nvSpPr>
          <p:spPr>
            <a:xfrm>
              <a:off x="9071324" y="2430533"/>
              <a:ext cx="49016" cy="28270"/>
            </a:xfrm>
            <a:custGeom>
              <a:avLst/>
              <a:gdLst/>
              <a:ahLst/>
              <a:cxnLst/>
              <a:rect l="l" t="t" r="r" b="b"/>
              <a:pathLst>
                <a:path w="1127" h="650" extrusionOk="0">
                  <a:moveTo>
                    <a:pt x="488" y="0"/>
                  </a:moveTo>
                  <a:lnTo>
                    <a:pt x="1" y="282"/>
                  </a:lnTo>
                  <a:lnTo>
                    <a:pt x="641" y="650"/>
                  </a:lnTo>
                  <a:lnTo>
                    <a:pt x="1127"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39;p34">
              <a:extLst>
                <a:ext uri="{FF2B5EF4-FFF2-40B4-BE49-F238E27FC236}">
                  <a16:creationId xmlns:a16="http://schemas.microsoft.com/office/drawing/2014/main" id="{26A0E35F-D9BC-4ACF-872B-03115D862720}"/>
                </a:ext>
              </a:extLst>
            </p:cNvPr>
            <p:cNvSpPr/>
            <p:nvPr/>
          </p:nvSpPr>
          <p:spPr>
            <a:xfrm>
              <a:off x="9103682" y="2449148"/>
              <a:ext cx="49016" cy="28357"/>
            </a:xfrm>
            <a:custGeom>
              <a:avLst/>
              <a:gdLst/>
              <a:ahLst/>
              <a:cxnLst/>
              <a:rect l="l" t="t" r="r" b="b"/>
              <a:pathLst>
                <a:path w="1127" h="652" extrusionOk="0">
                  <a:moveTo>
                    <a:pt x="487" y="1"/>
                  </a:moveTo>
                  <a:lnTo>
                    <a:pt x="1" y="282"/>
                  </a:lnTo>
                  <a:lnTo>
                    <a:pt x="639" y="652"/>
                  </a:lnTo>
                  <a:lnTo>
                    <a:pt x="1127" y="370"/>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40;p34">
              <a:extLst>
                <a:ext uri="{FF2B5EF4-FFF2-40B4-BE49-F238E27FC236}">
                  <a16:creationId xmlns:a16="http://schemas.microsoft.com/office/drawing/2014/main" id="{A93962B0-AB70-45B5-9AC2-75A2468EAE50}"/>
                </a:ext>
              </a:extLst>
            </p:cNvPr>
            <p:cNvSpPr/>
            <p:nvPr/>
          </p:nvSpPr>
          <p:spPr>
            <a:xfrm>
              <a:off x="9135997" y="2467850"/>
              <a:ext cx="49016" cy="28270"/>
            </a:xfrm>
            <a:custGeom>
              <a:avLst/>
              <a:gdLst/>
              <a:ahLst/>
              <a:cxnLst/>
              <a:rect l="l" t="t" r="r" b="b"/>
              <a:pathLst>
                <a:path w="1127" h="650" extrusionOk="0">
                  <a:moveTo>
                    <a:pt x="488" y="0"/>
                  </a:moveTo>
                  <a:lnTo>
                    <a:pt x="0" y="281"/>
                  </a:lnTo>
                  <a:lnTo>
                    <a:pt x="639"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41;p34">
              <a:extLst>
                <a:ext uri="{FF2B5EF4-FFF2-40B4-BE49-F238E27FC236}">
                  <a16:creationId xmlns:a16="http://schemas.microsoft.com/office/drawing/2014/main" id="{A5727096-F857-4CD0-8A12-62632B03D3D1}"/>
                </a:ext>
              </a:extLst>
            </p:cNvPr>
            <p:cNvSpPr/>
            <p:nvPr/>
          </p:nvSpPr>
          <p:spPr>
            <a:xfrm>
              <a:off x="9168268" y="2486465"/>
              <a:ext cx="49016" cy="28314"/>
            </a:xfrm>
            <a:custGeom>
              <a:avLst/>
              <a:gdLst/>
              <a:ahLst/>
              <a:cxnLst/>
              <a:rect l="l" t="t" r="r" b="b"/>
              <a:pathLst>
                <a:path w="1127" h="651" extrusionOk="0">
                  <a:moveTo>
                    <a:pt x="488" y="1"/>
                  </a:moveTo>
                  <a:lnTo>
                    <a:pt x="1" y="283"/>
                  </a:lnTo>
                  <a:lnTo>
                    <a:pt x="639" y="650"/>
                  </a:lnTo>
                  <a:lnTo>
                    <a:pt x="1127"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42;p34">
              <a:extLst>
                <a:ext uri="{FF2B5EF4-FFF2-40B4-BE49-F238E27FC236}">
                  <a16:creationId xmlns:a16="http://schemas.microsoft.com/office/drawing/2014/main" id="{FEC0FBE8-3CB3-4FD5-BE1C-308B33DB7545}"/>
                </a:ext>
              </a:extLst>
            </p:cNvPr>
            <p:cNvSpPr/>
            <p:nvPr/>
          </p:nvSpPr>
          <p:spPr>
            <a:xfrm>
              <a:off x="9200583" y="2505123"/>
              <a:ext cx="49016" cy="28357"/>
            </a:xfrm>
            <a:custGeom>
              <a:avLst/>
              <a:gdLst/>
              <a:ahLst/>
              <a:cxnLst/>
              <a:rect l="l" t="t" r="r" b="b"/>
              <a:pathLst>
                <a:path w="1127" h="652" extrusionOk="0">
                  <a:moveTo>
                    <a:pt x="488" y="0"/>
                  </a:moveTo>
                  <a:lnTo>
                    <a:pt x="1" y="282"/>
                  </a:lnTo>
                  <a:lnTo>
                    <a:pt x="639" y="651"/>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43;p34">
              <a:extLst>
                <a:ext uri="{FF2B5EF4-FFF2-40B4-BE49-F238E27FC236}">
                  <a16:creationId xmlns:a16="http://schemas.microsoft.com/office/drawing/2014/main" id="{B707F91E-A53E-4C16-A631-3DB2884A0380}"/>
                </a:ext>
              </a:extLst>
            </p:cNvPr>
            <p:cNvSpPr/>
            <p:nvPr/>
          </p:nvSpPr>
          <p:spPr>
            <a:xfrm>
              <a:off x="9232898" y="2523781"/>
              <a:ext cx="48973" cy="28314"/>
            </a:xfrm>
            <a:custGeom>
              <a:avLst/>
              <a:gdLst/>
              <a:ahLst/>
              <a:cxnLst/>
              <a:rect l="l" t="t" r="r" b="b"/>
              <a:pathLst>
                <a:path w="1126" h="651" extrusionOk="0">
                  <a:moveTo>
                    <a:pt x="488" y="1"/>
                  </a:moveTo>
                  <a:lnTo>
                    <a:pt x="0" y="281"/>
                  </a:lnTo>
                  <a:lnTo>
                    <a:pt x="640"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44;p34">
              <a:extLst>
                <a:ext uri="{FF2B5EF4-FFF2-40B4-BE49-F238E27FC236}">
                  <a16:creationId xmlns:a16="http://schemas.microsoft.com/office/drawing/2014/main" id="{3E46F7B9-5A1C-41B5-92F9-3FA9183AF5D5}"/>
                </a:ext>
              </a:extLst>
            </p:cNvPr>
            <p:cNvSpPr/>
            <p:nvPr/>
          </p:nvSpPr>
          <p:spPr>
            <a:xfrm>
              <a:off x="9265257" y="2542440"/>
              <a:ext cx="48973" cy="28357"/>
            </a:xfrm>
            <a:custGeom>
              <a:avLst/>
              <a:gdLst/>
              <a:ahLst/>
              <a:cxnLst/>
              <a:rect l="l" t="t" r="r" b="b"/>
              <a:pathLst>
                <a:path w="1126" h="652" extrusionOk="0">
                  <a:moveTo>
                    <a:pt x="486" y="0"/>
                  </a:moveTo>
                  <a:lnTo>
                    <a:pt x="0" y="282"/>
                  </a:lnTo>
                  <a:lnTo>
                    <a:pt x="638" y="651"/>
                  </a:lnTo>
                  <a:lnTo>
                    <a:pt x="1126" y="369"/>
                  </a:lnTo>
                  <a:lnTo>
                    <a:pt x="48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45;p34">
              <a:extLst>
                <a:ext uri="{FF2B5EF4-FFF2-40B4-BE49-F238E27FC236}">
                  <a16:creationId xmlns:a16="http://schemas.microsoft.com/office/drawing/2014/main" id="{D43062CA-D4B3-4FE3-9A5E-3DAFB737B509}"/>
                </a:ext>
              </a:extLst>
            </p:cNvPr>
            <p:cNvSpPr/>
            <p:nvPr/>
          </p:nvSpPr>
          <p:spPr>
            <a:xfrm>
              <a:off x="9297528" y="2561098"/>
              <a:ext cx="49016" cy="28314"/>
            </a:xfrm>
            <a:custGeom>
              <a:avLst/>
              <a:gdLst/>
              <a:ahLst/>
              <a:cxnLst/>
              <a:rect l="l" t="t" r="r" b="b"/>
              <a:pathLst>
                <a:path w="1127" h="651" extrusionOk="0">
                  <a:moveTo>
                    <a:pt x="488" y="1"/>
                  </a:moveTo>
                  <a:lnTo>
                    <a:pt x="1" y="281"/>
                  </a:lnTo>
                  <a:lnTo>
                    <a:pt x="639" y="650"/>
                  </a:lnTo>
                  <a:lnTo>
                    <a:pt x="1126" y="369"/>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46;p34">
              <a:extLst>
                <a:ext uri="{FF2B5EF4-FFF2-40B4-BE49-F238E27FC236}">
                  <a16:creationId xmlns:a16="http://schemas.microsoft.com/office/drawing/2014/main" id="{C2B60682-F88F-4EEF-AC95-154604274C33}"/>
                </a:ext>
              </a:extLst>
            </p:cNvPr>
            <p:cNvSpPr/>
            <p:nvPr/>
          </p:nvSpPr>
          <p:spPr>
            <a:xfrm>
              <a:off x="9329843" y="2579756"/>
              <a:ext cx="81287" cy="61020"/>
            </a:xfrm>
            <a:custGeom>
              <a:avLst/>
              <a:gdLst/>
              <a:ahLst/>
              <a:cxnLst/>
              <a:rect l="l" t="t" r="r" b="b"/>
              <a:pathLst>
                <a:path w="1869" h="1403" extrusionOk="0">
                  <a:moveTo>
                    <a:pt x="488" y="0"/>
                  </a:moveTo>
                  <a:lnTo>
                    <a:pt x="0" y="282"/>
                  </a:lnTo>
                  <a:lnTo>
                    <a:pt x="743" y="710"/>
                  </a:lnTo>
                  <a:lnTo>
                    <a:pt x="185" y="1033"/>
                  </a:lnTo>
                  <a:lnTo>
                    <a:pt x="823" y="1402"/>
                  </a:lnTo>
                  <a:lnTo>
                    <a:pt x="1382" y="1080"/>
                  </a:lnTo>
                  <a:lnTo>
                    <a:pt x="1454" y="1037"/>
                  </a:lnTo>
                  <a:lnTo>
                    <a:pt x="1868" y="798"/>
                  </a:lnTo>
                  <a:lnTo>
                    <a:pt x="1416" y="537"/>
                  </a:lnTo>
                  <a:lnTo>
                    <a:pt x="1230" y="42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47;p34">
              <a:extLst>
                <a:ext uri="{FF2B5EF4-FFF2-40B4-BE49-F238E27FC236}">
                  <a16:creationId xmlns:a16="http://schemas.microsoft.com/office/drawing/2014/main" id="{CBB782EB-928E-4876-B99F-1F9AFB4BFE7A}"/>
                </a:ext>
              </a:extLst>
            </p:cNvPr>
            <p:cNvSpPr/>
            <p:nvPr/>
          </p:nvSpPr>
          <p:spPr>
            <a:xfrm>
              <a:off x="9063364" y="2397871"/>
              <a:ext cx="81331" cy="46928"/>
            </a:xfrm>
            <a:custGeom>
              <a:avLst/>
              <a:gdLst/>
              <a:ahLst/>
              <a:cxnLst/>
              <a:rect l="l" t="t" r="r" b="b"/>
              <a:pathLst>
                <a:path w="1870" h="1079" extrusionOk="0">
                  <a:moveTo>
                    <a:pt x="487" y="0"/>
                  </a:moveTo>
                  <a:lnTo>
                    <a:pt x="1" y="281"/>
                  </a:lnTo>
                  <a:lnTo>
                    <a:pt x="743" y="710"/>
                  </a:lnTo>
                  <a:lnTo>
                    <a:pt x="938" y="822"/>
                  </a:lnTo>
                  <a:lnTo>
                    <a:pt x="1382" y="1078"/>
                  </a:lnTo>
                  <a:lnTo>
                    <a:pt x="1869" y="798"/>
                  </a:lnTo>
                  <a:lnTo>
                    <a:pt x="1425" y="541"/>
                  </a:lnTo>
                  <a:lnTo>
                    <a:pt x="1229" y="429"/>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48;p34">
              <a:extLst>
                <a:ext uri="{FF2B5EF4-FFF2-40B4-BE49-F238E27FC236}">
                  <a16:creationId xmlns:a16="http://schemas.microsoft.com/office/drawing/2014/main" id="{DAA530D3-974C-4F28-BA6B-737EBF0D1CBA}"/>
                </a:ext>
              </a:extLst>
            </p:cNvPr>
            <p:cNvSpPr/>
            <p:nvPr/>
          </p:nvSpPr>
          <p:spPr>
            <a:xfrm>
              <a:off x="9127951" y="2435144"/>
              <a:ext cx="49016" cy="28314"/>
            </a:xfrm>
            <a:custGeom>
              <a:avLst/>
              <a:gdLst/>
              <a:ahLst/>
              <a:cxnLst/>
              <a:rect l="l" t="t" r="r" b="b"/>
              <a:pathLst>
                <a:path w="1127" h="651" extrusionOk="0">
                  <a:moveTo>
                    <a:pt x="488" y="0"/>
                  </a:moveTo>
                  <a:lnTo>
                    <a:pt x="1" y="282"/>
                  </a:lnTo>
                  <a:lnTo>
                    <a:pt x="639" y="651"/>
                  </a:lnTo>
                  <a:lnTo>
                    <a:pt x="1127"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49;p34">
              <a:extLst>
                <a:ext uri="{FF2B5EF4-FFF2-40B4-BE49-F238E27FC236}">
                  <a16:creationId xmlns:a16="http://schemas.microsoft.com/office/drawing/2014/main" id="{F653537A-CF45-4E0E-9D84-8337C5DCED21}"/>
                </a:ext>
              </a:extLst>
            </p:cNvPr>
            <p:cNvSpPr/>
            <p:nvPr/>
          </p:nvSpPr>
          <p:spPr>
            <a:xfrm>
              <a:off x="9160266" y="2453802"/>
              <a:ext cx="49016" cy="28314"/>
            </a:xfrm>
            <a:custGeom>
              <a:avLst/>
              <a:gdLst/>
              <a:ahLst/>
              <a:cxnLst/>
              <a:rect l="l" t="t" r="r" b="b"/>
              <a:pathLst>
                <a:path w="1127" h="651" extrusionOk="0">
                  <a:moveTo>
                    <a:pt x="488" y="1"/>
                  </a:moveTo>
                  <a:lnTo>
                    <a:pt x="0" y="281"/>
                  </a:lnTo>
                  <a:lnTo>
                    <a:pt x="639" y="650"/>
                  </a:lnTo>
                  <a:lnTo>
                    <a:pt x="1126" y="369"/>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50;p34">
              <a:extLst>
                <a:ext uri="{FF2B5EF4-FFF2-40B4-BE49-F238E27FC236}">
                  <a16:creationId xmlns:a16="http://schemas.microsoft.com/office/drawing/2014/main" id="{70C7EBE6-1B75-4772-A066-7A103243E3A6}"/>
                </a:ext>
              </a:extLst>
            </p:cNvPr>
            <p:cNvSpPr/>
            <p:nvPr/>
          </p:nvSpPr>
          <p:spPr>
            <a:xfrm>
              <a:off x="9192537" y="2472460"/>
              <a:ext cx="49016" cy="28357"/>
            </a:xfrm>
            <a:custGeom>
              <a:avLst/>
              <a:gdLst/>
              <a:ahLst/>
              <a:cxnLst/>
              <a:rect l="l" t="t" r="r" b="b"/>
              <a:pathLst>
                <a:path w="1127" h="652" extrusionOk="0">
                  <a:moveTo>
                    <a:pt x="488" y="0"/>
                  </a:moveTo>
                  <a:lnTo>
                    <a:pt x="1" y="282"/>
                  </a:lnTo>
                  <a:lnTo>
                    <a:pt x="641" y="651"/>
                  </a:lnTo>
                  <a:lnTo>
                    <a:pt x="1127"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51;p34">
              <a:extLst>
                <a:ext uri="{FF2B5EF4-FFF2-40B4-BE49-F238E27FC236}">
                  <a16:creationId xmlns:a16="http://schemas.microsoft.com/office/drawing/2014/main" id="{9B124962-3D95-401E-A3F7-BD706EC4CF26}"/>
                </a:ext>
              </a:extLst>
            </p:cNvPr>
            <p:cNvSpPr/>
            <p:nvPr/>
          </p:nvSpPr>
          <p:spPr>
            <a:xfrm>
              <a:off x="9224896" y="2491119"/>
              <a:ext cx="49016" cy="28314"/>
            </a:xfrm>
            <a:custGeom>
              <a:avLst/>
              <a:gdLst/>
              <a:ahLst/>
              <a:cxnLst/>
              <a:rect l="l" t="t" r="r" b="b"/>
              <a:pathLst>
                <a:path w="1127" h="651" extrusionOk="0">
                  <a:moveTo>
                    <a:pt x="487" y="1"/>
                  </a:moveTo>
                  <a:lnTo>
                    <a:pt x="1" y="281"/>
                  </a:lnTo>
                  <a:lnTo>
                    <a:pt x="639" y="650"/>
                  </a:lnTo>
                  <a:lnTo>
                    <a:pt x="1127" y="369"/>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52;p34">
              <a:extLst>
                <a:ext uri="{FF2B5EF4-FFF2-40B4-BE49-F238E27FC236}">
                  <a16:creationId xmlns:a16="http://schemas.microsoft.com/office/drawing/2014/main" id="{055F2DF2-BBEE-4CB4-8616-0C72A65B762A}"/>
                </a:ext>
              </a:extLst>
            </p:cNvPr>
            <p:cNvSpPr/>
            <p:nvPr/>
          </p:nvSpPr>
          <p:spPr>
            <a:xfrm>
              <a:off x="9257210" y="2509777"/>
              <a:ext cx="49016" cy="28270"/>
            </a:xfrm>
            <a:custGeom>
              <a:avLst/>
              <a:gdLst/>
              <a:ahLst/>
              <a:cxnLst/>
              <a:rect l="l" t="t" r="r" b="b"/>
              <a:pathLst>
                <a:path w="1127" h="650" extrusionOk="0">
                  <a:moveTo>
                    <a:pt x="488" y="0"/>
                  </a:moveTo>
                  <a:lnTo>
                    <a:pt x="0" y="282"/>
                  </a:lnTo>
                  <a:lnTo>
                    <a:pt x="639" y="650"/>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53;p34">
              <a:extLst>
                <a:ext uri="{FF2B5EF4-FFF2-40B4-BE49-F238E27FC236}">
                  <a16:creationId xmlns:a16="http://schemas.microsoft.com/office/drawing/2014/main" id="{59AECF52-2F54-41CA-B48A-C855FC6A4FFE}"/>
                </a:ext>
              </a:extLst>
            </p:cNvPr>
            <p:cNvSpPr/>
            <p:nvPr/>
          </p:nvSpPr>
          <p:spPr>
            <a:xfrm>
              <a:off x="9289482" y="2528392"/>
              <a:ext cx="49016" cy="28357"/>
            </a:xfrm>
            <a:custGeom>
              <a:avLst/>
              <a:gdLst/>
              <a:ahLst/>
              <a:cxnLst/>
              <a:rect l="l" t="t" r="r" b="b"/>
              <a:pathLst>
                <a:path w="1127" h="652" extrusionOk="0">
                  <a:moveTo>
                    <a:pt x="488" y="1"/>
                  </a:moveTo>
                  <a:lnTo>
                    <a:pt x="1" y="282"/>
                  </a:lnTo>
                  <a:lnTo>
                    <a:pt x="639" y="651"/>
                  </a:lnTo>
                  <a:lnTo>
                    <a:pt x="1127"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54;p34">
              <a:extLst>
                <a:ext uri="{FF2B5EF4-FFF2-40B4-BE49-F238E27FC236}">
                  <a16:creationId xmlns:a16="http://schemas.microsoft.com/office/drawing/2014/main" id="{C1EC83EA-C050-4411-A69C-9438D2622415}"/>
                </a:ext>
              </a:extLst>
            </p:cNvPr>
            <p:cNvSpPr/>
            <p:nvPr/>
          </p:nvSpPr>
          <p:spPr>
            <a:xfrm>
              <a:off x="9321797" y="2547093"/>
              <a:ext cx="49016" cy="28270"/>
            </a:xfrm>
            <a:custGeom>
              <a:avLst/>
              <a:gdLst/>
              <a:ahLst/>
              <a:cxnLst/>
              <a:rect l="l" t="t" r="r" b="b"/>
              <a:pathLst>
                <a:path w="1127" h="650" extrusionOk="0">
                  <a:moveTo>
                    <a:pt x="488" y="0"/>
                  </a:moveTo>
                  <a:lnTo>
                    <a:pt x="1" y="281"/>
                  </a:lnTo>
                  <a:lnTo>
                    <a:pt x="640"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55;p34">
              <a:extLst>
                <a:ext uri="{FF2B5EF4-FFF2-40B4-BE49-F238E27FC236}">
                  <a16:creationId xmlns:a16="http://schemas.microsoft.com/office/drawing/2014/main" id="{C562F0B5-A236-4D9D-AFE3-66CC39EF11F0}"/>
                </a:ext>
              </a:extLst>
            </p:cNvPr>
            <p:cNvSpPr/>
            <p:nvPr/>
          </p:nvSpPr>
          <p:spPr>
            <a:xfrm>
              <a:off x="9354155" y="2565708"/>
              <a:ext cx="81287" cy="46972"/>
            </a:xfrm>
            <a:custGeom>
              <a:avLst/>
              <a:gdLst/>
              <a:ahLst/>
              <a:cxnLst/>
              <a:rect l="l" t="t" r="r" b="b"/>
              <a:pathLst>
                <a:path w="1869" h="1080" extrusionOk="0">
                  <a:moveTo>
                    <a:pt x="487" y="1"/>
                  </a:moveTo>
                  <a:lnTo>
                    <a:pt x="0" y="282"/>
                  </a:lnTo>
                  <a:lnTo>
                    <a:pt x="529" y="588"/>
                  </a:lnTo>
                  <a:lnTo>
                    <a:pt x="639" y="650"/>
                  </a:lnTo>
                  <a:lnTo>
                    <a:pt x="1381" y="1080"/>
                  </a:lnTo>
                  <a:lnTo>
                    <a:pt x="1869" y="798"/>
                  </a:lnTo>
                  <a:lnTo>
                    <a:pt x="1126" y="370"/>
                  </a:lnTo>
                  <a:lnTo>
                    <a:pt x="1016" y="306"/>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56;p34">
              <a:extLst>
                <a:ext uri="{FF2B5EF4-FFF2-40B4-BE49-F238E27FC236}">
                  <a16:creationId xmlns:a16="http://schemas.microsoft.com/office/drawing/2014/main" id="{F14179FD-CF9F-4ABA-A360-45D9368BDEA6}"/>
                </a:ext>
              </a:extLst>
            </p:cNvPr>
            <p:cNvSpPr/>
            <p:nvPr/>
          </p:nvSpPr>
          <p:spPr>
            <a:xfrm>
              <a:off x="9087633" y="2383823"/>
              <a:ext cx="49016" cy="28314"/>
            </a:xfrm>
            <a:custGeom>
              <a:avLst/>
              <a:gdLst/>
              <a:ahLst/>
              <a:cxnLst/>
              <a:rect l="l" t="t" r="r" b="b"/>
              <a:pathLst>
                <a:path w="1127" h="651" extrusionOk="0">
                  <a:moveTo>
                    <a:pt x="488" y="1"/>
                  </a:moveTo>
                  <a:lnTo>
                    <a:pt x="1" y="281"/>
                  </a:lnTo>
                  <a:lnTo>
                    <a:pt x="639" y="650"/>
                  </a:lnTo>
                  <a:lnTo>
                    <a:pt x="1127"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57;p34">
              <a:extLst>
                <a:ext uri="{FF2B5EF4-FFF2-40B4-BE49-F238E27FC236}">
                  <a16:creationId xmlns:a16="http://schemas.microsoft.com/office/drawing/2014/main" id="{B4FEF4B3-19F4-4AC3-A2BC-927DC4215BAC}"/>
                </a:ext>
              </a:extLst>
            </p:cNvPr>
            <p:cNvSpPr/>
            <p:nvPr/>
          </p:nvSpPr>
          <p:spPr>
            <a:xfrm>
              <a:off x="9119948" y="2402481"/>
              <a:ext cx="49016" cy="28270"/>
            </a:xfrm>
            <a:custGeom>
              <a:avLst/>
              <a:gdLst/>
              <a:ahLst/>
              <a:cxnLst/>
              <a:rect l="l" t="t" r="r" b="b"/>
              <a:pathLst>
                <a:path w="1127" h="650" extrusionOk="0">
                  <a:moveTo>
                    <a:pt x="488" y="0"/>
                  </a:moveTo>
                  <a:lnTo>
                    <a:pt x="0" y="282"/>
                  </a:lnTo>
                  <a:lnTo>
                    <a:pt x="639" y="650"/>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58;p34">
              <a:extLst>
                <a:ext uri="{FF2B5EF4-FFF2-40B4-BE49-F238E27FC236}">
                  <a16:creationId xmlns:a16="http://schemas.microsoft.com/office/drawing/2014/main" id="{00B7D9E2-B2E9-4F81-A1C1-5E2AF931EF98}"/>
                </a:ext>
              </a:extLst>
            </p:cNvPr>
            <p:cNvSpPr/>
            <p:nvPr/>
          </p:nvSpPr>
          <p:spPr>
            <a:xfrm>
              <a:off x="9152220" y="2421139"/>
              <a:ext cx="49016" cy="28314"/>
            </a:xfrm>
            <a:custGeom>
              <a:avLst/>
              <a:gdLst/>
              <a:ahLst/>
              <a:cxnLst/>
              <a:rect l="l" t="t" r="r" b="b"/>
              <a:pathLst>
                <a:path w="1127" h="651" extrusionOk="0">
                  <a:moveTo>
                    <a:pt x="488" y="1"/>
                  </a:moveTo>
                  <a:lnTo>
                    <a:pt x="1" y="281"/>
                  </a:lnTo>
                  <a:lnTo>
                    <a:pt x="640" y="650"/>
                  </a:lnTo>
                  <a:lnTo>
                    <a:pt x="1127" y="369"/>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59;p34">
              <a:extLst>
                <a:ext uri="{FF2B5EF4-FFF2-40B4-BE49-F238E27FC236}">
                  <a16:creationId xmlns:a16="http://schemas.microsoft.com/office/drawing/2014/main" id="{EEAF7E16-781F-4204-B16C-38E7A30FB6B7}"/>
                </a:ext>
              </a:extLst>
            </p:cNvPr>
            <p:cNvSpPr/>
            <p:nvPr/>
          </p:nvSpPr>
          <p:spPr>
            <a:xfrm>
              <a:off x="9184578" y="2439797"/>
              <a:ext cx="178189" cy="102903"/>
            </a:xfrm>
            <a:custGeom>
              <a:avLst/>
              <a:gdLst/>
              <a:ahLst/>
              <a:cxnLst/>
              <a:rect l="l" t="t" r="r" b="b"/>
              <a:pathLst>
                <a:path w="4097" h="2366" extrusionOk="0">
                  <a:moveTo>
                    <a:pt x="487" y="0"/>
                  </a:moveTo>
                  <a:lnTo>
                    <a:pt x="1" y="282"/>
                  </a:lnTo>
                  <a:lnTo>
                    <a:pt x="743" y="710"/>
                  </a:lnTo>
                  <a:lnTo>
                    <a:pt x="1382" y="1079"/>
                  </a:lnTo>
                  <a:lnTo>
                    <a:pt x="1486" y="1139"/>
                  </a:lnTo>
                  <a:lnTo>
                    <a:pt x="2124" y="1508"/>
                  </a:lnTo>
                  <a:lnTo>
                    <a:pt x="2228" y="1568"/>
                  </a:lnTo>
                  <a:lnTo>
                    <a:pt x="2867" y="1936"/>
                  </a:lnTo>
                  <a:lnTo>
                    <a:pt x="2972" y="1997"/>
                  </a:lnTo>
                  <a:lnTo>
                    <a:pt x="3291" y="2181"/>
                  </a:lnTo>
                  <a:lnTo>
                    <a:pt x="3611" y="2366"/>
                  </a:lnTo>
                  <a:lnTo>
                    <a:pt x="4097" y="2084"/>
                  </a:lnTo>
                  <a:lnTo>
                    <a:pt x="3778" y="1899"/>
                  </a:lnTo>
                  <a:lnTo>
                    <a:pt x="3458" y="1716"/>
                  </a:lnTo>
                  <a:lnTo>
                    <a:pt x="3354" y="1656"/>
                  </a:lnTo>
                  <a:lnTo>
                    <a:pt x="2716" y="1287"/>
                  </a:lnTo>
                  <a:lnTo>
                    <a:pt x="2612" y="1226"/>
                  </a:lnTo>
                  <a:lnTo>
                    <a:pt x="1973" y="858"/>
                  </a:lnTo>
                  <a:lnTo>
                    <a:pt x="1869" y="798"/>
                  </a:lnTo>
                  <a:lnTo>
                    <a:pt x="1231" y="428"/>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60;p34">
              <a:extLst>
                <a:ext uri="{FF2B5EF4-FFF2-40B4-BE49-F238E27FC236}">
                  <a16:creationId xmlns:a16="http://schemas.microsoft.com/office/drawing/2014/main" id="{6C70A7BE-7DE3-43E4-80F0-713D270646A4}"/>
                </a:ext>
              </a:extLst>
            </p:cNvPr>
            <p:cNvSpPr/>
            <p:nvPr/>
          </p:nvSpPr>
          <p:spPr>
            <a:xfrm>
              <a:off x="9346109" y="2533045"/>
              <a:ext cx="49016" cy="28314"/>
            </a:xfrm>
            <a:custGeom>
              <a:avLst/>
              <a:gdLst/>
              <a:ahLst/>
              <a:cxnLst/>
              <a:rect l="l" t="t" r="r" b="b"/>
              <a:pathLst>
                <a:path w="1127" h="651" extrusionOk="0">
                  <a:moveTo>
                    <a:pt x="488" y="1"/>
                  </a:moveTo>
                  <a:lnTo>
                    <a:pt x="1" y="282"/>
                  </a:lnTo>
                  <a:lnTo>
                    <a:pt x="639" y="650"/>
                  </a:lnTo>
                  <a:lnTo>
                    <a:pt x="1127"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61;p34">
              <a:extLst>
                <a:ext uri="{FF2B5EF4-FFF2-40B4-BE49-F238E27FC236}">
                  <a16:creationId xmlns:a16="http://schemas.microsoft.com/office/drawing/2014/main" id="{3875ADA1-C456-4A12-8589-30B36C7DC93B}"/>
                </a:ext>
              </a:extLst>
            </p:cNvPr>
            <p:cNvSpPr/>
            <p:nvPr/>
          </p:nvSpPr>
          <p:spPr>
            <a:xfrm>
              <a:off x="9378424" y="2551660"/>
              <a:ext cx="49016" cy="28357"/>
            </a:xfrm>
            <a:custGeom>
              <a:avLst/>
              <a:gdLst/>
              <a:ahLst/>
              <a:cxnLst/>
              <a:rect l="l" t="t" r="r" b="b"/>
              <a:pathLst>
                <a:path w="1127" h="652" extrusionOk="0">
                  <a:moveTo>
                    <a:pt x="488" y="1"/>
                  </a:moveTo>
                  <a:lnTo>
                    <a:pt x="0" y="283"/>
                  </a:lnTo>
                  <a:lnTo>
                    <a:pt x="639"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62;p34">
              <a:extLst>
                <a:ext uri="{FF2B5EF4-FFF2-40B4-BE49-F238E27FC236}">
                  <a16:creationId xmlns:a16="http://schemas.microsoft.com/office/drawing/2014/main" id="{9F2196E2-BFF7-4FD8-8D23-A5CCA8DCA530}"/>
                </a:ext>
              </a:extLst>
            </p:cNvPr>
            <p:cNvSpPr/>
            <p:nvPr/>
          </p:nvSpPr>
          <p:spPr>
            <a:xfrm>
              <a:off x="9410696" y="2570362"/>
              <a:ext cx="49016" cy="28314"/>
            </a:xfrm>
            <a:custGeom>
              <a:avLst/>
              <a:gdLst/>
              <a:ahLst/>
              <a:cxnLst/>
              <a:rect l="l" t="t" r="r" b="b"/>
              <a:pathLst>
                <a:path w="1127" h="651" extrusionOk="0">
                  <a:moveTo>
                    <a:pt x="489" y="1"/>
                  </a:moveTo>
                  <a:lnTo>
                    <a:pt x="1" y="281"/>
                  </a:lnTo>
                  <a:lnTo>
                    <a:pt x="639" y="650"/>
                  </a:lnTo>
                  <a:lnTo>
                    <a:pt x="1127" y="368"/>
                  </a:lnTo>
                  <a:lnTo>
                    <a:pt x="48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63;p34">
              <a:extLst>
                <a:ext uri="{FF2B5EF4-FFF2-40B4-BE49-F238E27FC236}">
                  <a16:creationId xmlns:a16="http://schemas.microsoft.com/office/drawing/2014/main" id="{76CAC244-1E66-45F8-8598-F5DAC5ABCE97}"/>
                </a:ext>
              </a:extLst>
            </p:cNvPr>
            <p:cNvSpPr/>
            <p:nvPr/>
          </p:nvSpPr>
          <p:spPr>
            <a:xfrm>
              <a:off x="9242249" y="2406526"/>
              <a:ext cx="178145" cy="102860"/>
            </a:xfrm>
            <a:custGeom>
              <a:avLst/>
              <a:gdLst/>
              <a:ahLst/>
              <a:cxnLst/>
              <a:rect l="l" t="t" r="r" b="b"/>
              <a:pathLst>
                <a:path w="4096" h="2365" extrusionOk="0">
                  <a:moveTo>
                    <a:pt x="1383" y="0"/>
                  </a:moveTo>
                  <a:lnTo>
                    <a:pt x="1" y="799"/>
                  </a:lnTo>
                  <a:lnTo>
                    <a:pt x="2713" y="2364"/>
                  </a:lnTo>
                  <a:lnTo>
                    <a:pt x="4095" y="1567"/>
                  </a:lnTo>
                  <a:lnTo>
                    <a:pt x="1383" y="0"/>
                  </a:lnTo>
                  <a:close/>
                </a:path>
              </a:pathLst>
            </a:custGeom>
            <a:solidFill>
              <a:srgbClr val="1E1E1E">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364;p34">
              <a:extLst>
                <a:ext uri="{FF2B5EF4-FFF2-40B4-BE49-F238E27FC236}">
                  <a16:creationId xmlns:a16="http://schemas.microsoft.com/office/drawing/2014/main" id="{692170F3-529B-4D6F-BF53-58130715BCD3}"/>
                </a:ext>
              </a:extLst>
            </p:cNvPr>
            <p:cNvSpPr/>
            <p:nvPr/>
          </p:nvSpPr>
          <p:spPr>
            <a:xfrm>
              <a:off x="9394908" y="1947027"/>
              <a:ext cx="574971" cy="671089"/>
            </a:xfrm>
            <a:custGeom>
              <a:avLst/>
              <a:gdLst/>
              <a:ahLst/>
              <a:cxnLst/>
              <a:rect l="l" t="t" r="r" b="b"/>
              <a:pathLst>
                <a:path w="13220" h="15430" extrusionOk="0">
                  <a:moveTo>
                    <a:pt x="12619" y="0"/>
                  </a:moveTo>
                  <a:lnTo>
                    <a:pt x="8794" y="520"/>
                  </a:lnTo>
                  <a:cubicBezTo>
                    <a:pt x="8411" y="3929"/>
                    <a:pt x="6342" y="6876"/>
                    <a:pt x="4225" y="6876"/>
                  </a:cubicBezTo>
                  <a:cubicBezTo>
                    <a:pt x="4037" y="6876"/>
                    <a:pt x="3849" y="6853"/>
                    <a:pt x="3661" y="6804"/>
                  </a:cubicBezTo>
                  <a:lnTo>
                    <a:pt x="2284" y="6532"/>
                  </a:lnTo>
                  <a:cubicBezTo>
                    <a:pt x="1914" y="7515"/>
                    <a:pt x="155" y="7884"/>
                    <a:pt x="155" y="7884"/>
                  </a:cubicBezTo>
                  <a:cubicBezTo>
                    <a:pt x="0" y="8529"/>
                    <a:pt x="1728" y="8339"/>
                    <a:pt x="2766" y="11258"/>
                  </a:cubicBezTo>
                  <a:lnTo>
                    <a:pt x="3429" y="11868"/>
                  </a:lnTo>
                  <a:cubicBezTo>
                    <a:pt x="3504" y="11882"/>
                    <a:pt x="3584" y="11889"/>
                    <a:pt x="3668" y="11889"/>
                  </a:cubicBezTo>
                  <a:cubicBezTo>
                    <a:pt x="4602" y="11889"/>
                    <a:pt x="6023" y="11093"/>
                    <a:pt x="7233" y="11093"/>
                  </a:cubicBezTo>
                  <a:cubicBezTo>
                    <a:pt x="7466" y="11093"/>
                    <a:pt x="7691" y="11123"/>
                    <a:pt x="7904" y="11193"/>
                  </a:cubicBezTo>
                  <a:cubicBezTo>
                    <a:pt x="10199" y="12636"/>
                    <a:pt x="9712" y="15429"/>
                    <a:pt x="10317" y="15429"/>
                  </a:cubicBezTo>
                  <a:cubicBezTo>
                    <a:pt x="10354" y="15429"/>
                    <a:pt x="10396" y="15419"/>
                    <a:pt x="10443" y="15397"/>
                  </a:cubicBezTo>
                  <a:cubicBezTo>
                    <a:pt x="11391" y="14943"/>
                    <a:pt x="12242" y="13283"/>
                    <a:pt x="12497" y="11720"/>
                  </a:cubicBezTo>
                  <a:cubicBezTo>
                    <a:pt x="12497" y="11720"/>
                    <a:pt x="13220" y="4894"/>
                    <a:pt x="12797" y="575"/>
                  </a:cubicBezTo>
                  <a:cubicBezTo>
                    <a:pt x="12797" y="574"/>
                    <a:pt x="12619" y="0"/>
                    <a:pt x="12619" y="0"/>
                  </a:cubicBezTo>
                  <a:close/>
                </a:path>
              </a:pathLst>
            </a:custGeom>
            <a:solidFill>
              <a:srgbClr val="233444">
                <a:alpha val="43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365;p34">
              <a:extLst>
                <a:ext uri="{FF2B5EF4-FFF2-40B4-BE49-F238E27FC236}">
                  <a16:creationId xmlns:a16="http://schemas.microsoft.com/office/drawing/2014/main" id="{946238B6-D831-4D51-8215-6C8DCC4487AA}"/>
                </a:ext>
              </a:extLst>
            </p:cNvPr>
            <p:cNvSpPr/>
            <p:nvPr/>
          </p:nvSpPr>
          <p:spPr>
            <a:xfrm>
              <a:off x="9490417" y="1793064"/>
              <a:ext cx="489769" cy="722149"/>
            </a:xfrm>
            <a:custGeom>
              <a:avLst/>
              <a:gdLst/>
              <a:ahLst/>
              <a:cxnLst/>
              <a:rect l="l" t="t" r="r" b="b"/>
              <a:pathLst>
                <a:path w="11261" h="16604" extrusionOk="0">
                  <a:moveTo>
                    <a:pt x="8340" y="0"/>
                  </a:moveTo>
                  <a:cubicBezTo>
                    <a:pt x="6627" y="0"/>
                    <a:pt x="6615" y="2376"/>
                    <a:pt x="6346" y="4565"/>
                  </a:cubicBezTo>
                  <a:lnTo>
                    <a:pt x="6067" y="9994"/>
                  </a:lnTo>
                  <a:cubicBezTo>
                    <a:pt x="3869" y="11403"/>
                    <a:pt x="1998" y="12827"/>
                    <a:pt x="458" y="14268"/>
                  </a:cubicBezTo>
                  <a:cubicBezTo>
                    <a:pt x="0" y="14756"/>
                    <a:pt x="1240" y="16604"/>
                    <a:pt x="2300" y="16604"/>
                  </a:cubicBezTo>
                  <a:cubicBezTo>
                    <a:pt x="2442" y="16604"/>
                    <a:pt x="2580" y="16571"/>
                    <a:pt x="2711" y="16498"/>
                  </a:cubicBezTo>
                  <a:cubicBezTo>
                    <a:pt x="4857" y="15243"/>
                    <a:pt x="6723" y="14225"/>
                    <a:pt x="8269" y="13096"/>
                  </a:cubicBezTo>
                  <a:cubicBezTo>
                    <a:pt x="9409" y="12378"/>
                    <a:pt x="10184" y="11205"/>
                    <a:pt x="10411" y="9878"/>
                  </a:cubicBezTo>
                  <a:cubicBezTo>
                    <a:pt x="10836" y="7387"/>
                    <a:pt x="11260" y="1366"/>
                    <a:pt x="8969" y="90"/>
                  </a:cubicBezTo>
                  <a:cubicBezTo>
                    <a:pt x="8737" y="29"/>
                    <a:pt x="8528" y="0"/>
                    <a:pt x="83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66;p34">
              <a:extLst>
                <a:ext uri="{FF2B5EF4-FFF2-40B4-BE49-F238E27FC236}">
                  <a16:creationId xmlns:a16="http://schemas.microsoft.com/office/drawing/2014/main" id="{037A5D34-689A-4967-AEE5-C694FD92F4AD}"/>
                </a:ext>
              </a:extLst>
            </p:cNvPr>
            <p:cNvSpPr/>
            <p:nvPr/>
          </p:nvSpPr>
          <p:spPr>
            <a:xfrm>
              <a:off x="9264126" y="2427141"/>
              <a:ext cx="326281" cy="185539"/>
            </a:xfrm>
            <a:custGeom>
              <a:avLst/>
              <a:gdLst/>
              <a:ahLst/>
              <a:cxnLst/>
              <a:rect l="l" t="t" r="r" b="b"/>
              <a:pathLst>
                <a:path w="7502" h="4266" extrusionOk="0">
                  <a:moveTo>
                    <a:pt x="6096" y="0"/>
                  </a:moveTo>
                  <a:cubicBezTo>
                    <a:pt x="5988" y="0"/>
                    <a:pt x="5880" y="29"/>
                    <a:pt x="5778" y="95"/>
                  </a:cubicBezTo>
                  <a:lnTo>
                    <a:pt x="4917" y="443"/>
                  </a:lnTo>
                  <a:lnTo>
                    <a:pt x="2566" y="604"/>
                  </a:lnTo>
                  <a:lnTo>
                    <a:pt x="1243" y="1003"/>
                  </a:lnTo>
                  <a:lnTo>
                    <a:pt x="402" y="1630"/>
                  </a:lnTo>
                  <a:lnTo>
                    <a:pt x="85" y="2107"/>
                  </a:lnTo>
                  <a:cubicBezTo>
                    <a:pt x="0" y="2325"/>
                    <a:pt x="61" y="2528"/>
                    <a:pt x="202" y="2528"/>
                  </a:cubicBezTo>
                  <a:cubicBezTo>
                    <a:pt x="265" y="2528"/>
                    <a:pt x="344" y="2488"/>
                    <a:pt x="433" y="2392"/>
                  </a:cubicBezTo>
                  <a:lnTo>
                    <a:pt x="701" y="2066"/>
                  </a:lnTo>
                  <a:lnTo>
                    <a:pt x="1107" y="1776"/>
                  </a:lnTo>
                  <a:lnTo>
                    <a:pt x="1611" y="1696"/>
                  </a:lnTo>
                  <a:lnTo>
                    <a:pt x="988" y="2212"/>
                  </a:lnTo>
                  <a:lnTo>
                    <a:pt x="643" y="2775"/>
                  </a:lnTo>
                  <a:cubicBezTo>
                    <a:pt x="568" y="2898"/>
                    <a:pt x="566" y="3051"/>
                    <a:pt x="638" y="3177"/>
                  </a:cubicBezTo>
                  <a:cubicBezTo>
                    <a:pt x="684" y="3256"/>
                    <a:pt x="768" y="3302"/>
                    <a:pt x="855" y="3302"/>
                  </a:cubicBezTo>
                  <a:cubicBezTo>
                    <a:pt x="893" y="3302"/>
                    <a:pt x="931" y="3293"/>
                    <a:pt x="967" y="3275"/>
                  </a:cubicBezTo>
                  <a:lnTo>
                    <a:pt x="1043" y="3237"/>
                  </a:lnTo>
                  <a:lnTo>
                    <a:pt x="1080" y="3254"/>
                  </a:lnTo>
                  <a:cubicBezTo>
                    <a:pt x="1131" y="3279"/>
                    <a:pt x="1186" y="3290"/>
                    <a:pt x="1240" y="3290"/>
                  </a:cubicBezTo>
                  <a:cubicBezTo>
                    <a:pt x="1344" y="3290"/>
                    <a:pt x="1445" y="3248"/>
                    <a:pt x="1518" y="3168"/>
                  </a:cubicBezTo>
                  <a:lnTo>
                    <a:pt x="1721" y="2946"/>
                  </a:lnTo>
                  <a:lnTo>
                    <a:pt x="2495" y="2520"/>
                  </a:lnTo>
                  <a:lnTo>
                    <a:pt x="3034" y="2364"/>
                  </a:lnTo>
                  <a:lnTo>
                    <a:pt x="3274" y="2513"/>
                  </a:lnTo>
                  <a:lnTo>
                    <a:pt x="2637" y="3273"/>
                  </a:lnTo>
                  <a:lnTo>
                    <a:pt x="2333" y="3787"/>
                  </a:lnTo>
                  <a:cubicBezTo>
                    <a:pt x="2211" y="4044"/>
                    <a:pt x="2238" y="4265"/>
                    <a:pt x="2378" y="4265"/>
                  </a:cubicBezTo>
                  <a:cubicBezTo>
                    <a:pt x="2458" y="4265"/>
                    <a:pt x="2575" y="4193"/>
                    <a:pt x="2721" y="4015"/>
                  </a:cubicBezTo>
                  <a:lnTo>
                    <a:pt x="3285" y="3220"/>
                  </a:lnTo>
                  <a:lnTo>
                    <a:pt x="4032" y="2723"/>
                  </a:lnTo>
                  <a:cubicBezTo>
                    <a:pt x="4036" y="2723"/>
                    <a:pt x="4040" y="2723"/>
                    <a:pt x="4044" y="2723"/>
                  </a:cubicBezTo>
                  <a:cubicBezTo>
                    <a:pt x="4742" y="2723"/>
                    <a:pt x="5461" y="2598"/>
                    <a:pt x="6264" y="1993"/>
                  </a:cubicBezTo>
                  <a:lnTo>
                    <a:pt x="6996" y="1618"/>
                  </a:lnTo>
                  <a:cubicBezTo>
                    <a:pt x="7502" y="1227"/>
                    <a:pt x="6794" y="0"/>
                    <a:pt x="6096"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67;p34">
              <a:extLst>
                <a:ext uri="{FF2B5EF4-FFF2-40B4-BE49-F238E27FC236}">
                  <a16:creationId xmlns:a16="http://schemas.microsoft.com/office/drawing/2014/main" id="{E8A0C293-6033-4E41-BA1F-A553C7E634CA}"/>
                </a:ext>
              </a:extLst>
            </p:cNvPr>
            <p:cNvSpPr/>
            <p:nvPr/>
          </p:nvSpPr>
          <p:spPr>
            <a:xfrm>
              <a:off x="9001344" y="2261174"/>
              <a:ext cx="243428" cy="230249"/>
            </a:xfrm>
            <a:custGeom>
              <a:avLst/>
              <a:gdLst/>
              <a:ahLst/>
              <a:cxnLst/>
              <a:rect l="l" t="t" r="r" b="b"/>
              <a:pathLst>
                <a:path w="5597" h="5294" extrusionOk="0">
                  <a:moveTo>
                    <a:pt x="4267" y="0"/>
                  </a:moveTo>
                  <a:cubicBezTo>
                    <a:pt x="4100" y="0"/>
                    <a:pt x="3944" y="54"/>
                    <a:pt x="3822" y="182"/>
                  </a:cubicBezTo>
                  <a:lnTo>
                    <a:pt x="3436" y="787"/>
                  </a:lnTo>
                  <a:lnTo>
                    <a:pt x="2009" y="1940"/>
                  </a:lnTo>
                  <a:lnTo>
                    <a:pt x="529" y="3514"/>
                  </a:lnTo>
                  <a:lnTo>
                    <a:pt x="71" y="4402"/>
                  </a:lnTo>
                  <a:cubicBezTo>
                    <a:pt x="23" y="4514"/>
                    <a:pt x="1" y="4723"/>
                    <a:pt x="107" y="4788"/>
                  </a:cubicBezTo>
                  <a:cubicBezTo>
                    <a:pt x="32" y="4937"/>
                    <a:pt x="107" y="5110"/>
                    <a:pt x="271" y="5110"/>
                  </a:cubicBezTo>
                  <a:cubicBezTo>
                    <a:pt x="449" y="5096"/>
                    <a:pt x="570" y="4929"/>
                    <a:pt x="619" y="4758"/>
                  </a:cubicBezTo>
                  <a:lnTo>
                    <a:pt x="788" y="4179"/>
                  </a:lnTo>
                  <a:lnTo>
                    <a:pt x="1342" y="3538"/>
                  </a:lnTo>
                  <a:lnTo>
                    <a:pt x="1098" y="4211"/>
                  </a:lnTo>
                  <a:lnTo>
                    <a:pt x="903" y="4902"/>
                  </a:lnTo>
                  <a:cubicBezTo>
                    <a:pt x="868" y="5107"/>
                    <a:pt x="960" y="5218"/>
                    <a:pt x="1081" y="5218"/>
                  </a:cubicBezTo>
                  <a:cubicBezTo>
                    <a:pt x="1195" y="5218"/>
                    <a:pt x="1334" y="5120"/>
                    <a:pt x="1421" y="4913"/>
                  </a:cubicBezTo>
                  <a:lnTo>
                    <a:pt x="1703" y="4163"/>
                  </a:lnTo>
                  <a:lnTo>
                    <a:pt x="2257" y="3287"/>
                  </a:lnTo>
                  <a:lnTo>
                    <a:pt x="2181" y="3993"/>
                  </a:lnTo>
                  <a:lnTo>
                    <a:pt x="2055" y="4906"/>
                  </a:lnTo>
                  <a:cubicBezTo>
                    <a:pt x="2048" y="5156"/>
                    <a:pt x="2162" y="5294"/>
                    <a:pt x="2290" y="5294"/>
                  </a:cubicBezTo>
                  <a:cubicBezTo>
                    <a:pt x="2419" y="5294"/>
                    <a:pt x="2563" y="5151"/>
                    <a:pt x="2609" y="4840"/>
                  </a:cubicBezTo>
                  <a:cubicBezTo>
                    <a:pt x="2609" y="4840"/>
                    <a:pt x="2765" y="4124"/>
                    <a:pt x="2772" y="4087"/>
                  </a:cubicBezTo>
                  <a:cubicBezTo>
                    <a:pt x="2778" y="4051"/>
                    <a:pt x="3019" y="3273"/>
                    <a:pt x="3019" y="3273"/>
                  </a:cubicBezTo>
                  <a:cubicBezTo>
                    <a:pt x="3230" y="3135"/>
                    <a:pt x="3440" y="3065"/>
                    <a:pt x="3649" y="3065"/>
                  </a:cubicBezTo>
                  <a:cubicBezTo>
                    <a:pt x="3798" y="3065"/>
                    <a:pt x="3947" y="3100"/>
                    <a:pt x="4097" y="3172"/>
                  </a:cubicBezTo>
                  <a:lnTo>
                    <a:pt x="4114" y="3804"/>
                  </a:lnTo>
                  <a:lnTo>
                    <a:pt x="3776" y="4410"/>
                  </a:lnTo>
                  <a:cubicBezTo>
                    <a:pt x="3652" y="4708"/>
                    <a:pt x="3769" y="4964"/>
                    <a:pt x="3950" y="4964"/>
                  </a:cubicBezTo>
                  <a:cubicBezTo>
                    <a:pt x="4006" y="4964"/>
                    <a:pt x="4069" y="4940"/>
                    <a:pt x="4132" y="4883"/>
                  </a:cubicBezTo>
                  <a:lnTo>
                    <a:pt x="4652" y="4307"/>
                  </a:lnTo>
                  <a:lnTo>
                    <a:pt x="4865" y="3720"/>
                  </a:lnTo>
                  <a:lnTo>
                    <a:pt x="5279" y="2773"/>
                  </a:lnTo>
                  <a:lnTo>
                    <a:pt x="5231" y="1429"/>
                  </a:lnTo>
                  <a:lnTo>
                    <a:pt x="5386" y="1150"/>
                  </a:lnTo>
                  <a:cubicBezTo>
                    <a:pt x="5596" y="681"/>
                    <a:pt x="4863" y="0"/>
                    <a:pt x="4267"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68;p34">
              <a:extLst>
                <a:ext uri="{FF2B5EF4-FFF2-40B4-BE49-F238E27FC236}">
                  <a16:creationId xmlns:a16="http://schemas.microsoft.com/office/drawing/2014/main" id="{0606ED25-F695-4016-B28D-295EB5F31238}"/>
                </a:ext>
              </a:extLst>
            </p:cNvPr>
            <p:cNvSpPr/>
            <p:nvPr/>
          </p:nvSpPr>
          <p:spPr>
            <a:xfrm>
              <a:off x="8746130" y="2194413"/>
              <a:ext cx="575710" cy="519518"/>
            </a:xfrm>
            <a:custGeom>
              <a:avLst/>
              <a:gdLst/>
              <a:ahLst/>
              <a:cxnLst/>
              <a:rect l="l" t="t" r="r" b="b"/>
              <a:pathLst>
                <a:path w="13237" h="11945" extrusionOk="0">
                  <a:moveTo>
                    <a:pt x="189" y="0"/>
                  </a:moveTo>
                  <a:lnTo>
                    <a:pt x="0" y="223"/>
                  </a:lnTo>
                  <a:lnTo>
                    <a:pt x="3292" y="6203"/>
                  </a:lnTo>
                  <a:lnTo>
                    <a:pt x="13237" y="11945"/>
                  </a:lnTo>
                  <a:lnTo>
                    <a:pt x="10135" y="5744"/>
                  </a:lnTo>
                  <a:lnTo>
                    <a:pt x="1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69;p34">
              <a:extLst>
                <a:ext uri="{FF2B5EF4-FFF2-40B4-BE49-F238E27FC236}">
                  <a16:creationId xmlns:a16="http://schemas.microsoft.com/office/drawing/2014/main" id="{A066907D-05F8-4DE4-BD54-33249512621F}"/>
                </a:ext>
              </a:extLst>
            </p:cNvPr>
            <p:cNvSpPr/>
            <p:nvPr/>
          </p:nvSpPr>
          <p:spPr>
            <a:xfrm>
              <a:off x="8746130" y="2204112"/>
              <a:ext cx="567490" cy="519431"/>
            </a:xfrm>
            <a:custGeom>
              <a:avLst/>
              <a:gdLst/>
              <a:ahLst/>
              <a:cxnLst/>
              <a:rect l="l" t="t" r="r" b="b"/>
              <a:pathLst>
                <a:path w="13048" h="11943" extrusionOk="0">
                  <a:moveTo>
                    <a:pt x="0" y="0"/>
                  </a:moveTo>
                  <a:lnTo>
                    <a:pt x="3102" y="6201"/>
                  </a:lnTo>
                  <a:lnTo>
                    <a:pt x="13048" y="11943"/>
                  </a:lnTo>
                  <a:lnTo>
                    <a:pt x="9945" y="5742"/>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8201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1026300" y="652185"/>
            <a:ext cx="9917527" cy="1725875"/>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943827" y="808007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10971" y="-7575427"/>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438400" y="2884024"/>
            <a:ext cx="4823572" cy="105810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a:p>
            <a:endParaRPr lang="es-EC" sz="8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1" name="Rectángulo 10">
            <a:extLst>
              <a:ext uri="{FF2B5EF4-FFF2-40B4-BE49-F238E27FC236}">
                <a16:creationId xmlns:a16="http://schemas.microsoft.com/office/drawing/2014/main" id="{DF0053E4-F4D6-4FF1-8470-F9FC698E9EF8}"/>
              </a:ext>
            </a:extLst>
          </p:cNvPr>
          <p:cNvSpPr/>
          <p:nvPr/>
        </p:nvSpPr>
        <p:spPr>
          <a:xfrm>
            <a:off x="1357744" y="4352716"/>
            <a:ext cx="7633857" cy="2800767"/>
          </a:xfrm>
          <a:prstGeom prst="rect">
            <a:avLst/>
          </a:prstGeom>
        </p:spPr>
        <p:txBody>
          <a:bodyPr wrap="square">
            <a:spAutoFit/>
          </a:bodyPr>
          <a:lstStyle/>
          <a:p>
            <a:pPr algn="just"/>
            <a:r>
              <a:rPr lang="es-ES" sz="4400" dirty="0">
                <a:latin typeface="Agency FB" panose="020B0503020202020204" pitchFamily="34" charset="0"/>
              </a:rPr>
              <a:t>Mediante solicitud al alcalde del cantón Portoviejo, se  realizaron  limpiezas y aperturas de caminos en varias comunidades de la parroquia.</a:t>
            </a:r>
            <a:endParaRPr lang="es-EC" sz="4400" dirty="0">
              <a:latin typeface="Agency FB" panose="020B0503020202020204" pitchFamily="34" charset="0"/>
            </a:endParaRPr>
          </a:p>
        </p:txBody>
      </p:sp>
      <p:grpSp>
        <p:nvGrpSpPr>
          <p:cNvPr id="23" name="Grupo 22">
            <a:extLst>
              <a:ext uri="{FF2B5EF4-FFF2-40B4-BE49-F238E27FC236}">
                <a16:creationId xmlns:a16="http://schemas.microsoft.com/office/drawing/2014/main" id="{2166C92A-2175-47F3-9821-899548D85978}"/>
              </a:ext>
            </a:extLst>
          </p:cNvPr>
          <p:cNvGrpSpPr/>
          <p:nvPr/>
        </p:nvGrpSpPr>
        <p:grpSpPr>
          <a:xfrm>
            <a:off x="11430000" y="2171700"/>
            <a:ext cx="6220557" cy="5486400"/>
            <a:chOff x="11641015" y="2171700"/>
            <a:chExt cx="6220557" cy="5486400"/>
          </a:xfrm>
        </p:grpSpPr>
        <p:pic>
          <p:nvPicPr>
            <p:cNvPr id="10" name="Imagen 9">
              <a:extLst>
                <a:ext uri="{FF2B5EF4-FFF2-40B4-BE49-F238E27FC236}">
                  <a16:creationId xmlns:a16="http://schemas.microsoft.com/office/drawing/2014/main" id="{B9A517FD-623C-4879-94C7-035234DDE1C6}"/>
                </a:ext>
              </a:extLst>
            </p:cNvPr>
            <p:cNvPicPr>
              <a:picLocks noChangeAspect="1"/>
            </p:cNvPicPr>
            <p:nvPr/>
          </p:nvPicPr>
          <p:blipFill rotWithShape="1">
            <a:blip r:embed="rId3"/>
            <a:srcRect l="4712" t="21804" r="24862" b="18431"/>
            <a:stretch/>
          </p:blipFill>
          <p:spPr>
            <a:xfrm>
              <a:off x="11641015" y="2171700"/>
              <a:ext cx="3722412" cy="1607700"/>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pic>
          <p:nvPicPr>
            <p:cNvPr id="13" name="Imagen 12">
              <a:extLst>
                <a:ext uri="{FF2B5EF4-FFF2-40B4-BE49-F238E27FC236}">
                  <a16:creationId xmlns:a16="http://schemas.microsoft.com/office/drawing/2014/main" id="{749E3D64-03A6-4E4D-9374-DB0AC96F8DE2}"/>
                </a:ext>
              </a:extLst>
            </p:cNvPr>
            <p:cNvPicPr>
              <a:picLocks noChangeAspect="1"/>
            </p:cNvPicPr>
            <p:nvPr/>
          </p:nvPicPr>
          <p:blipFill rotWithShape="1">
            <a:blip r:embed="rId4"/>
            <a:srcRect l="27500" t="11832" r="50833" b="4708"/>
            <a:stretch/>
          </p:blipFill>
          <p:spPr>
            <a:xfrm>
              <a:off x="15849600" y="2597135"/>
              <a:ext cx="2011972" cy="4622815"/>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pic>
          <p:nvPicPr>
            <p:cNvPr id="17" name="Imagen 16">
              <a:extLst>
                <a:ext uri="{FF2B5EF4-FFF2-40B4-BE49-F238E27FC236}">
                  <a16:creationId xmlns:a16="http://schemas.microsoft.com/office/drawing/2014/main" id="{8D80DB5A-D594-4BC7-B281-7F2A37D7A12D}"/>
                </a:ext>
              </a:extLst>
            </p:cNvPr>
            <p:cNvPicPr>
              <a:picLocks noChangeAspect="1"/>
            </p:cNvPicPr>
            <p:nvPr/>
          </p:nvPicPr>
          <p:blipFill rotWithShape="1">
            <a:blip r:embed="rId5"/>
            <a:srcRect l="4742" t="22843" r="27501" b="18148"/>
            <a:stretch/>
          </p:blipFill>
          <p:spPr>
            <a:xfrm>
              <a:off x="11666664" y="3942133"/>
              <a:ext cx="3696763" cy="1810967"/>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126340F1-76D4-41F2-BE09-82200E2F07EE}"/>
                </a:ext>
              </a:extLst>
            </p:cNvPr>
            <p:cNvPicPr>
              <a:picLocks noChangeAspect="1"/>
            </p:cNvPicPr>
            <p:nvPr/>
          </p:nvPicPr>
          <p:blipFill rotWithShape="1">
            <a:blip r:embed="rId6"/>
            <a:srcRect l="4742" t="22699" r="27501" b="18889"/>
            <a:stretch/>
          </p:blipFill>
          <p:spPr>
            <a:xfrm>
              <a:off x="11666664" y="5865461"/>
              <a:ext cx="3696763" cy="1792639"/>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grpSp>
    </p:spTree>
    <p:extLst>
      <p:ext uri="{BB962C8B-B14F-4D97-AF65-F5344CB8AC3E}">
        <p14:creationId xmlns:p14="http://schemas.microsoft.com/office/powerpoint/2010/main" val="2497582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215908" y="313500"/>
            <a:ext cx="9917527" cy="1725875"/>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868913" y="-7072178"/>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561981" y="2039375"/>
            <a:ext cx="4823572" cy="10342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a:p>
            <a:endParaRPr lang="es-EC" sz="8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1" name="Rectángulo 10">
            <a:extLst>
              <a:ext uri="{FF2B5EF4-FFF2-40B4-BE49-F238E27FC236}">
                <a16:creationId xmlns:a16="http://schemas.microsoft.com/office/drawing/2014/main" id="{DF0053E4-F4D6-4FF1-8470-F9FC698E9EF8}"/>
              </a:ext>
            </a:extLst>
          </p:cNvPr>
          <p:cNvSpPr/>
          <p:nvPr/>
        </p:nvSpPr>
        <p:spPr>
          <a:xfrm>
            <a:off x="1156838" y="3266781"/>
            <a:ext cx="7633857" cy="6186309"/>
          </a:xfrm>
          <a:prstGeom prst="rect">
            <a:avLst/>
          </a:prstGeom>
        </p:spPr>
        <p:txBody>
          <a:bodyPr wrap="square">
            <a:spAutoFit/>
          </a:bodyPr>
          <a:lstStyle/>
          <a:p>
            <a:pPr algn="just"/>
            <a:r>
              <a:rPr lang="es-ES" sz="4400" dirty="0">
                <a:latin typeface="Agency FB" panose="020B0503020202020204" pitchFamily="34" charset="0"/>
              </a:rPr>
              <a:t>En coordinación con el Gobierno Provincial de Manabí se realizaron las aperturas de vías veraneras en las comunidades: El Gramal, Los Naranjos, El Cerro, Los Tigres y La Majagua; dejando vías habilitadas que garanticen la transportación de las cosechas de nuestros ciudadanos y de esta manera lleguen a los mercados sin dificultad.</a:t>
            </a:r>
            <a:endParaRPr lang="es-EC" sz="4400" dirty="0">
              <a:latin typeface="Agency FB" panose="020B0503020202020204" pitchFamily="34" charset="0"/>
            </a:endParaRPr>
          </a:p>
        </p:txBody>
      </p:sp>
      <p:grpSp>
        <p:nvGrpSpPr>
          <p:cNvPr id="8" name="Grupo 7">
            <a:extLst>
              <a:ext uri="{FF2B5EF4-FFF2-40B4-BE49-F238E27FC236}">
                <a16:creationId xmlns:a16="http://schemas.microsoft.com/office/drawing/2014/main" id="{CDDEF3FE-8472-4F3F-87A4-EA87A2A93F8F}"/>
              </a:ext>
            </a:extLst>
          </p:cNvPr>
          <p:cNvGrpSpPr/>
          <p:nvPr/>
        </p:nvGrpSpPr>
        <p:grpSpPr>
          <a:xfrm>
            <a:off x="10868913" y="2499735"/>
            <a:ext cx="6915454" cy="4779329"/>
            <a:chOff x="10868913" y="2499735"/>
            <a:chExt cx="6915454" cy="4779329"/>
          </a:xfrm>
        </p:grpSpPr>
        <p:pic>
          <p:nvPicPr>
            <p:cNvPr id="2" name="Imagen 1">
              <a:extLst>
                <a:ext uri="{FF2B5EF4-FFF2-40B4-BE49-F238E27FC236}">
                  <a16:creationId xmlns:a16="http://schemas.microsoft.com/office/drawing/2014/main" id="{4C09F2BC-4610-4EE4-8F57-EDACCE410A0E}"/>
                </a:ext>
              </a:extLst>
            </p:cNvPr>
            <p:cNvPicPr>
              <a:picLocks noChangeAspect="1"/>
            </p:cNvPicPr>
            <p:nvPr/>
          </p:nvPicPr>
          <p:blipFill>
            <a:blip r:embed="rId3"/>
            <a:stretch>
              <a:fillRect/>
            </a:stretch>
          </p:blipFill>
          <p:spPr>
            <a:xfrm>
              <a:off x="10868913" y="2499735"/>
              <a:ext cx="3272496" cy="22751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BFA60D52-567C-4BB6-8542-239FADE6FB62}"/>
                </a:ext>
              </a:extLst>
            </p:cNvPr>
            <p:cNvPicPr>
              <a:picLocks noChangeAspect="1"/>
            </p:cNvPicPr>
            <p:nvPr/>
          </p:nvPicPr>
          <p:blipFill>
            <a:blip r:embed="rId4"/>
            <a:stretch>
              <a:fillRect/>
            </a:stretch>
          </p:blipFill>
          <p:spPr>
            <a:xfrm>
              <a:off x="14257189" y="2499735"/>
              <a:ext cx="3527178" cy="4779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5EA2C10-2F8A-4AC3-96F5-D5731D4B0CFF}"/>
                </a:ext>
              </a:extLst>
            </p:cNvPr>
            <p:cNvPicPr>
              <a:picLocks noChangeAspect="1"/>
            </p:cNvPicPr>
            <p:nvPr/>
          </p:nvPicPr>
          <p:blipFill>
            <a:blip r:embed="rId5"/>
            <a:stretch>
              <a:fillRect/>
            </a:stretch>
          </p:blipFill>
          <p:spPr>
            <a:xfrm>
              <a:off x="10868913" y="4881686"/>
              <a:ext cx="3272496" cy="23973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89629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6" y="7524113"/>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848822" y="-68082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988379" y="2432852"/>
            <a:ext cx="4823572" cy="53477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a:p>
            <a:endParaRPr lang="es-EC" sz="8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1" name="Rectángulo 10">
            <a:extLst>
              <a:ext uri="{FF2B5EF4-FFF2-40B4-BE49-F238E27FC236}">
                <a16:creationId xmlns:a16="http://schemas.microsoft.com/office/drawing/2014/main" id="{DF0053E4-F4D6-4FF1-8470-F9FC698E9EF8}"/>
              </a:ext>
            </a:extLst>
          </p:cNvPr>
          <p:cNvSpPr/>
          <p:nvPr/>
        </p:nvSpPr>
        <p:spPr>
          <a:xfrm>
            <a:off x="293884" y="3809570"/>
            <a:ext cx="9246633" cy="5632311"/>
          </a:xfrm>
          <a:prstGeom prst="rect">
            <a:avLst/>
          </a:prstGeom>
        </p:spPr>
        <p:txBody>
          <a:bodyPr wrap="square">
            <a:spAutoFit/>
          </a:bodyPr>
          <a:lstStyle/>
          <a:p>
            <a:pPr algn="just"/>
            <a:r>
              <a:rPr lang="es-ES" sz="3600" dirty="0">
                <a:latin typeface="Agency FB" panose="020B0503020202020204" pitchFamily="34" charset="0"/>
              </a:rPr>
              <a:t>Mediante oficio No. 028-GADPRPN-DACV-2023, se solicitó audiencia al Gobierno Provincial de Manabí, con el Eco. Leonardo Orlando Prefecto de la Provincia de Manabí; en la que mantuvimos conversatorio con la Ing. Gabriela Mora Vinces, asistente y delegada del señor prefecto, y el Abg. Joel Alcívar, coordinador Cantonal, en la cual solicitamos: </a:t>
            </a:r>
          </a:p>
          <a:p>
            <a:pPr algn="just"/>
            <a:r>
              <a:rPr lang="es-ES" sz="3600" dirty="0">
                <a:latin typeface="Agency FB" panose="020B0503020202020204" pitchFamily="34" charset="0"/>
              </a:rPr>
              <a:t>*Envío de maquinarias para limpiezas de badenes, cunetas, desazolves de quebradas, etc.</a:t>
            </a:r>
          </a:p>
          <a:p>
            <a:pPr algn="just"/>
            <a:r>
              <a:rPr lang="es-ES" sz="3600" dirty="0">
                <a:latin typeface="Agency FB" panose="020B0503020202020204" pitchFamily="34" charset="0"/>
              </a:rPr>
              <a:t> *Construcción y mantenimiento de vías en las comunidades, entre otras. </a:t>
            </a:r>
            <a:endParaRPr lang="es-EC" sz="3600" dirty="0">
              <a:latin typeface="Agency FB" panose="020B0503020202020204" pitchFamily="34" charset="0"/>
            </a:endParaRPr>
          </a:p>
        </p:txBody>
      </p:sp>
      <p:pic>
        <p:nvPicPr>
          <p:cNvPr id="2" name="Imagen 1">
            <a:extLst>
              <a:ext uri="{FF2B5EF4-FFF2-40B4-BE49-F238E27FC236}">
                <a16:creationId xmlns:a16="http://schemas.microsoft.com/office/drawing/2014/main" id="{23F0A832-6745-49C8-B3AA-0474CC9DD1CB}"/>
              </a:ext>
            </a:extLst>
          </p:cNvPr>
          <p:cNvPicPr>
            <a:picLocks noChangeAspect="1"/>
          </p:cNvPicPr>
          <p:nvPr/>
        </p:nvPicPr>
        <p:blipFill>
          <a:blip r:embed="rId3"/>
          <a:stretch>
            <a:fillRect/>
          </a:stretch>
        </p:blipFill>
        <p:spPr>
          <a:xfrm>
            <a:off x="11633609" y="2885296"/>
            <a:ext cx="5762625" cy="433387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8514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6" y="7553388"/>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44001" y="-6886387"/>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988379" y="2432852"/>
            <a:ext cx="4823572" cy="53477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a:p>
            <a:endParaRPr lang="es-EC" sz="8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1" name="Rectángulo 10">
            <a:extLst>
              <a:ext uri="{FF2B5EF4-FFF2-40B4-BE49-F238E27FC236}">
                <a16:creationId xmlns:a16="http://schemas.microsoft.com/office/drawing/2014/main" id="{DF0053E4-F4D6-4FF1-8470-F9FC698E9EF8}"/>
              </a:ext>
            </a:extLst>
          </p:cNvPr>
          <p:cNvSpPr/>
          <p:nvPr/>
        </p:nvSpPr>
        <p:spPr>
          <a:xfrm>
            <a:off x="1357744" y="3754582"/>
            <a:ext cx="7252855" cy="3785652"/>
          </a:xfrm>
          <a:prstGeom prst="rect">
            <a:avLst/>
          </a:prstGeom>
        </p:spPr>
        <p:txBody>
          <a:bodyPr wrap="square">
            <a:spAutoFit/>
          </a:bodyPr>
          <a:lstStyle/>
          <a:p>
            <a:pPr algn="just"/>
            <a:r>
              <a:rPr lang="es-ES" sz="4000" dirty="0">
                <a:latin typeface="Agency FB" panose="020B0503020202020204" pitchFamily="34" charset="0"/>
              </a:rPr>
              <a:t>Se gestionó la entrega de 10 sacos de cementos, para la construcción del parque infantil en la comunidad Los Tigres, en coordinación con el Gobierno Provincial de Manabí, fundación Vida en Abundancia y la ONG internacional Kids Around The World.</a:t>
            </a:r>
            <a:endParaRPr lang="es-EC" sz="4000" dirty="0">
              <a:latin typeface="Agency FB" panose="020B0503020202020204" pitchFamily="34" charset="0"/>
            </a:endParaRPr>
          </a:p>
        </p:txBody>
      </p:sp>
      <p:grpSp>
        <p:nvGrpSpPr>
          <p:cNvPr id="7" name="Grupo 6">
            <a:extLst>
              <a:ext uri="{FF2B5EF4-FFF2-40B4-BE49-F238E27FC236}">
                <a16:creationId xmlns:a16="http://schemas.microsoft.com/office/drawing/2014/main" id="{7368473B-03FC-4A1B-8CFA-B0C41179032F}"/>
              </a:ext>
            </a:extLst>
          </p:cNvPr>
          <p:cNvGrpSpPr/>
          <p:nvPr/>
        </p:nvGrpSpPr>
        <p:grpSpPr>
          <a:xfrm>
            <a:off x="10649496" y="2620572"/>
            <a:ext cx="7094057" cy="4738298"/>
            <a:chOff x="10343965" y="3135786"/>
            <a:chExt cx="7094057" cy="4738298"/>
          </a:xfrm>
        </p:grpSpPr>
        <p:pic>
          <p:nvPicPr>
            <p:cNvPr id="18" name="Imagen 17">
              <a:extLst>
                <a:ext uri="{FF2B5EF4-FFF2-40B4-BE49-F238E27FC236}">
                  <a16:creationId xmlns:a16="http://schemas.microsoft.com/office/drawing/2014/main" id="{A0CB7171-C0EB-497B-9FB7-E010840E4CE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43965" y="3177116"/>
              <a:ext cx="2913510" cy="21074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953B7EE9-90C3-47E7-8A13-170990E1F073}"/>
                </a:ext>
              </a:extLst>
            </p:cNvPr>
            <p:cNvPicPr>
              <a:picLocks noChangeAspect="1"/>
            </p:cNvPicPr>
            <p:nvPr/>
          </p:nvPicPr>
          <p:blipFill>
            <a:blip r:embed="rId4"/>
            <a:stretch>
              <a:fillRect/>
            </a:stretch>
          </p:blipFill>
          <p:spPr>
            <a:xfrm>
              <a:off x="14632785" y="3135786"/>
              <a:ext cx="2805237" cy="21074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B738D59C-991B-4E1F-86DA-311DFBAD1797}"/>
                </a:ext>
              </a:extLst>
            </p:cNvPr>
            <p:cNvPicPr>
              <a:picLocks noChangeAspect="1"/>
            </p:cNvPicPr>
            <p:nvPr/>
          </p:nvPicPr>
          <p:blipFill>
            <a:blip r:embed="rId5"/>
            <a:stretch>
              <a:fillRect/>
            </a:stretch>
          </p:blipFill>
          <p:spPr>
            <a:xfrm>
              <a:off x="12475617" y="5594180"/>
              <a:ext cx="3352800" cy="22799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23489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28232" y="8185933"/>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00523" y="-735330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988379" y="2432852"/>
            <a:ext cx="4823572" cy="53477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a:p>
            <a:endParaRPr lang="es-EC" sz="8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1" name="Rectángulo 10">
            <a:extLst>
              <a:ext uri="{FF2B5EF4-FFF2-40B4-BE49-F238E27FC236}">
                <a16:creationId xmlns:a16="http://schemas.microsoft.com/office/drawing/2014/main" id="{DF0053E4-F4D6-4FF1-8470-F9FC698E9EF8}"/>
              </a:ext>
            </a:extLst>
          </p:cNvPr>
          <p:cNvSpPr/>
          <p:nvPr/>
        </p:nvSpPr>
        <p:spPr>
          <a:xfrm>
            <a:off x="1357744" y="3754582"/>
            <a:ext cx="7786255" cy="4401205"/>
          </a:xfrm>
          <a:prstGeom prst="rect">
            <a:avLst/>
          </a:prstGeom>
        </p:spPr>
        <p:txBody>
          <a:bodyPr wrap="square">
            <a:spAutoFit/>
          </a:bodyPr>
          <a:lstStyle/>
          <a:p>
            <a:pPr algn="just"/>
            <a:r>
              <a:rPr lang="es-ES" sz="4000" dirty="0">
                <a:latin typeface="Agency FB" panose="020B0503020202020204" pitchFamily="34" charset="0"/>
              </a:rPr>
              <a:t>Se gestionó ante el Gobierno Provincial de Manabí, maquinaria para la adecuación del paso a los predios de la cancha de uso múltiple de la comunidad Los Tigres, donde se encuentran los juegos infantiles donados por la fundación Vida en Abundancia y la ONG internacional </a:t>
            </a:r>
            <a:r>
              <a:rPr lang="es-ES" sz="4000" dirty="0" err="1">
                <a:latin typeface="Agency FB" panose="020B0503020202020204" pitchFamily="34" charset="0"/>
              </a:rPr>
              <a:t>Kids</a:t>
            </a:r>
            <a:r>
              <a:rPr lang="es-ES" sz="4000" dirty="0">
                <a:latin typeface="Agency FB" panose="020B0503020202020204" pitchFamily="34" charset="0"/>
              </a:rPr>
              <a:t> </a:t>
            </a:r>
            <a:r>
              <a:rPr lang="es-ES" sz="4000" dirty="0" err="1">
                <a:latin typeface="Agency FB" panose="020B0503020202020204" pitchFamily="34" charset="0"/>
              </a:rPr>
              <a:t>Around</a:t>
            </a:r>
            <a:r>
              <a:rPr lang="es-ES" sz="4000" dirty="0">
                <a:latin typeface="Agency FB" panose="020B0503020202020204" pitchFamily="34" charset="0"/>
              </a:rPr>
              <a:t> </a:t>
            </a:r>
            <a:r>
              <a:rPr lang="es-ES" sz="4000" dirty="0" err="1">
                <a:latin typeface="Agency FB" panose="020B0503020202020204" pitchFamily="34" charset="0"/>
              </a:rPr>
              <a:t>The</a:t>
            </a:r>
            <a:r>
              <a:rPr lang="es-ES" sz="4000" dirty="0">
                <a:latin typeface="Agency FB" panose="020B0503020202020204" pitchFamily="34" charset="0"/>
              </a:rPr>
              <a:t> </a:t>
            </a:r>
            <a:r>
              <a:rPr lang="es-ES" sz="4000" dirty="0" err="1">
                <a:latin typeface="Agency FB" panose="020B0503020202020204" pitchFamily="34" charset="0"/>
              </a:rPr>
              <a:t>World</a:t>
            </a:r>
            <a:r>
              <a:rPr lang="es-ES" sz="4000" dirty="0">
                <a:latin typeface="Agency FB" panose="020B0503020202020204" pitchFamily="34" charset="0"/>
              </a:rPr>
              <a:t>.</a:t>
            </a:r>
            <a:endParaRPr lang="es-EC" sz="4000" dirty="0">
              <a:latin typeface="Agency FB" panose="020B0503020202020204" pitchFamily="34" charset="0"/>
            </a:endParaRPr>
          </a:p>
        </p:txBody>
      </p:sp>
      <p:grpSp>
        <p:nvGrpSpPr>
          <p:cNvPr id="17" name="Grupo 16">
            <a:extLst>
              <a:ext uri="{FF2B5EF4-FFF2-40B4-BE49-F238E27FC236}">
                <a16:creationId xmlns:a16="http://schemas.microsoft.com/office/drawing/2014/main" id="{EAA7FE1E-B706-4976-8944-9B14C573F8DE}"/>
              </a:ext>
            </a:extLst>
          </p:cNvPr>
          <p:cNvGrpSpPr/>
          <p:nvPr/>
        </p:nvGrpSpPr>
        <p:grpSpPr>
          <a:xfrm>
            <a:off x="10210800" y="2398927"/>
            <a:ext cx="7563945" cy="5335373"/>
            <a:chOff x="10352174" y="2398927"/>
            <a:chExt cx="7563945" cy="5462018"/>
          </a:xfrm>
        </p:grpSpPr>
        <p:pic>
          <p:nvPicPr>
            <p:cNvPr id="10" name="Imagen 9">
              <a:extLst>
                <a:ext uri="{FF2B5EF4-FFF2-40B4-BE49-F238E27FC236}">
                  <a16:creationId xmlns:a16="http://schemas.microsoft.com/office/drawing/2014/main" id="{6B4DF02F-07CE-44F0-B7D9-BD651A683280}"/>
                </a:ext>
              </a:extLst>
            </p:cNvPr>
            <p:cNvPicPr>
              <a:picLocks noChangeAspect="1"/>
            </p:cNvPicPr>
            <p:nvPr/>
          </p:nvPicPr>
          <p:blipFill rotWithShape="1">
            <a:blip r:embed="rId3"/>
            <a:srcRect t="15583" r="26777" b="10664"/>
            <a:stretch/>
          </p:blipFill>
          <p:spPr>
            <a:xfrm>
              <a:off x="14049283" y="2398927"/>
              <a:ext cx="3866836" cy="1968460"/>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A0007C07-21B6-4510-A4B8-1CB95F0028CF}"/>
                </a:ext>
              </a:extLst>
            </p:cNvPr>
            <p:cNvPicPr>
              <a:picLocks noChangeAspect="1"/>
            </p:cNvPicPr>
            <p:nvPr/>
          </p:nvPicPr>
          <p:blipFill rotWithShape="1">
            <a:blip r:embed="rId4"/>
            <a:srcRect l="-4697" t="15513" r="24085" b="15911"/>
            <a:stretch/>
          </p:blipFill>
          <p:spPr>
            <a:xfrm>
              <a:off x="10352174" y="4317393"/>
              <a:ext cx="3700157" cy="1762240"/>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pic>
          <p:nvPicPr>
            <p:cNvPr id="13" name="Imagen 12">
              <a:extLst>
                <a:ext uri="{FF2B5EF4-FFF2-40B4-BE49-F238E27FC236}">
                  <a16:creationId xmlns:a16="http://schemas.microsoft.com/office/drawing/2014/main" id="{3F1F99C0-7B61-487F-92D3-3A6A06841A8E}"/>
                </a:ext>
              </a:extLst>
            </p:cNvPr>
            <p:cNvPicPr>
              <a:picLocks noChangeAspect="1"/>
            </p:cNvPicPr>
            <p:nvPr/>
          </p:nvPicPr>
          <p:blipFill rotWithShape="1">
            <a:blip r:embed="rId5"/>
            <a:srcRect t="18507" r="24383" b="8011"/>
            <a:stretch/>
          </p:blipFill>
          <p:spPr>
            <a:xfrm>
              <a:off x="14074124" y="5892485"/>
              <a:ext cx="3601150" cy="1968460"/>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grpSp>
    </p:spTree>
    <p:extLst>
      <p:ext uri="{BB962C8B-B14F-4D97-AF65-F5344CB8AC3E}">
        <p14:creationId xmlns:p14="http://schemas.microsoft.com/office/powerpoint/2010/main" val="2958434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503664"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628761" y="7874084"/>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44001" y="-6886387"/>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1879480" y="2622581"/>
            <a:ext cx="4823572" cy="53477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a:p>
            <a:endParaRPr lang="es-EC" sz="8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1" name="Rectángulo 10">
            <a:extLst>
              <a:ext uri="{FF2B5EF4-FFF2-40B4-BE49-F238E27FC236}">
                <a16:creationId xmlns:a16="http://schemas.microsoft.com/office/drawing/2014/main" id="{DF0053E4-F4D6-4FF1-8470-F9FC698E9EF8}"/>
              </a:ext>
            </a:extLst>
          </p:cNvPr>
          <p:cNvSpPr/>
          <p:nvPr/>
        </p:nvSpPr>
        <p:spPr>
          <a:xfrm>
            <a:off x="939757" y="4617177"/>
            <a:ext cx="7786255" cy="3170099"/>
          </a:xfrm>
          <a:prstGeom prst="rect">
            <a:avLst/>
          </a:prstGeom>
        </p:spPr>
        <p:txBody>
          <a:bodyPr wrap="square">
            <a:spAutoFit/>
          </a:bodyPr>
          <a:lstStyle/>
          <a:p>
            <a:pPr algn="just"/>
            <a:r>
              <a:rPr lang="es-ES" sz="4000" dirty="0">
                <a:latin typeface="Agency FB" panose="020B0503020202020204" pitchFamily="34" charset="0"/>
              </a:rPr>
              <a:t>Se gestionó con El CONAGOPARE Manabí, el levantamiento topográfico para los estudios civiles y arquitectónicos, para la construcción de la calle Thomás Intriago; estudios ingresados en la Alcaldía del cantón Portoviejo.</a:t>
            </a:r>
            <a:endParaRPr lang="es-EC" sz="4000" dirty="0">
              <a:latin typeface="Agency FB" panose="020B0503020202020204" pitchFamily="34" charset="0"/>
            </a:endParaRPr>
          </a:p>
        </p:txBody>
      </p:sp>
      <p:grpSp>
        <p:nvGrpSpPr>
          <p:cNvPr id="8" name="Grupo 7">
            <a:extLst>
              <a:ext uri="{FF2B5EF4-FFF2-40B4-BE49-F238E27FC236}">
                <a16:creationId xmlns:a16="http://schemas.microsoft.com/office/drawing/2014/main" id="{FDAD9FF4-AA34-457A-BAAA-D1418AF7D934}"/>
              </a:ext>
            </a:extLst>
          </p:cNvPr>
          <p:cNvGrpSpPr/>
          <p:nvPr/>
        </p:nvGrpSpPr>
        <p:grpSpPr>
          <a:xfrm>
            <a:off x="11658600" y="2527477"/>
            <a:ext cx="5461041" cy="5245184"/>
            <a:chOff x="11561065" y="2705101"/>
            <a:chExt cx="5050535" cy="5095832"/>
          </a:xfrm>
        </p:grpSpPr>
        <p:pic>
          <p:nvPicPr>
            <p:cNvPr id="2" name="Imagen 1">
              <a:extLst>
                <a:ext uri="{FF2B5EF4-FFF2-40B4-BE49-F238E27FC236}">
                  <a16:creationId xmlns:a16="http://schemas.microsoft.com/office/drawing/2014/main" id="{06458775-CEA6-453F-841D-1E94C7AE4F6B}"/>
                </a:ext>
              </a:extLst>
            </p:cNvPr>
            <p:cNvPicPr>
              <a:picLocks noChangeAspect="1"/>
            </p:cNvPicPr>
            <p:nvPr/>
          </p:nvPicPr>
          <p:blipFill>
            <a:blip r:embed="rId3"/>
            <a:stretch>
              <a:fillRect/>
            </a:stretch>
          </p:blipFill>
          <p:spPr>
            <a:xfrm>
              <a:off x="11561065" y="2718123"/>
              <a:ext cx="2228923" cy="2455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1B038F39-AA17-478A-8A2A-253C0DCC89E2}"/>
                </a:ext>
              </a:extLst>
            </p:cNvPr>
            <p:cNvPicPr>
              <a:picLocks noChangeAspect="1"/>
            </p:cNvPicPr>
            <p:nvPr/>
          </p:nvPicPr>
          <p:blipFill>
            <a:blip r:embed="rId4"/>
            <a:stretch>
              <a:fillRect/>
            </a:stretch>
          </p:blipFill>
          <p:spPr>
            <a:xfrm>
              <a:off x="13789988" y="2705101"/>
              <a:ext cx="2821612" cy="2481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8695AA5-01E9-4796-B02C-E52525ABFF5B}"/>
                </a:ext>
              </a:extLst>
            </p:cNvPr>
            <p:cNvPicPr>
              <a:picLocks noChangeAspect="1"/>
            </p:cNvPicPr>
            <p:nvPr/>
          </p:nvPicPr>
          <p:blipFill>
            <a:blip r:embed="rId5"/>
            <a:stretch>
              <a:fillRect/>
            </a:stretch>
          </p:blipFill>
          <p:spPr>
            <a:xfrm>
              <a:off x="12071524" y="5143500"/>
              <a:ext cx="4082876" cy="2657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201786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o 15">
            <a:extLst>
              <a:ext uri="{FF2B5EF4-FFF2-40B4-BE49-F238E27FC236}">
                <a16:creationId xmlns:a16="http://schemas.microsoft.com/office/drawing/2014/main" id="{CF5513C2-E0FC-48AD-A4C2-F3E00E837AD7}"/>
              </a:ext>
            </a:extLst>
          </p:cNvPr>
          <p:cNvGrpSpPr/>
          <p:nvPr/>
        </p:nvGrpSpPr>
        <p:grpSpPr>
          <a:xfrm>
            <a:off x="685800" y="544857"/>
            <a:ext cx="10743150" cy="1922859"/>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647303" y="6591300"/>
            <a:ext cx="7767555" cy="9566567"/>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23" name="Google Shape;375;p35">
            <a:extLst>
              <a:ext uri="{FF2B5EF4-FFF2-40B4-BE49-F238E27FC236}">
                <a16:creationId xmlns:a16="http://schemas.microsoft.com/office/drawing/2014/main" id="{55267B7B-FE24-4EB4-8247-D022DEA20B74}"/>
              </a:ext>
            </a:extLst>
          </p:cNvPr>
          <p:cNvSpPr txBox="1">
            <a:spLocks/>
          </p:cNvSpPr>
          <p:nvPr/>
        </p:nvSpPr>
        <p:spPr>
          <a:xfrm>
            <a:off x="2616065" y="3189375"/>
            <a:ext cx="4864645" cy="1377671"/>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MX" sz="4000" dirty="0">
                <a:latin typeface="Arial Black" panose="020B0A04020102020204" pitchFamily="34" charset="0"/>
              </a:rPr>
              <a:t>COMPONENTE</a:t>
            </a:r>
          </a:p>
        </p:txBody>
      </p:sp>
      <p:sp>
        <p:nvSpPr>
          <p:cNvPr id="24" name="Google Shape;376;p35">
            <a:extLst>
              <a:ext uri="{FF2B5EF4-FFF2-40B4-BE49-F238E27FC236}">
                <a16:creationId xmlns:a16="http://schemas.microsoft.com/office/drawing/2014/main" id="{431A4A41-5115-4965-8F4C-01F2572AB8BB}"/>
              </a:ext>
            </a:extLst>
          </p:cNvPr>
          <p:cNvSpPr txBox="1">
            <a:spLocks/>
          </p:cNvSpPr>
          <p:nvPr/>
        </p:nvSpPr>
        <p:spPr>
          <a:xfrm>
            <a:off x="2592404" y="4931105"/>
            <a:ext cx="6096000" cy="157770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None/>
            </a:pPr>
            <a:r>
              <a:rPr lang="es-MX" dirty="0">
                <a:latin typeface="Rockwell Extra Bold" panose="02060903040505020403" pitchFamily="18" charset="0"/>
              </a:rPr>
              <a:t>Asentamientos humanos, energía y telecomunicaciones</a:t>
            </a:r>
          </a:p>
        </p:txBody>
      </p:sp>
      <p:grpSp>
        <p:nvGrpSpPr>
          <p:cNvPr id="54" name="Group 5">
            <a:extLst>
              <a:ext uri="{FF2B5EF4-FFF2-40B4-BE49-F238E27FC236}">
                <a16:creationId xmlns:a16="http://schemas.microsoft.com/office/drawing/2014/main" id="{5BF2CACC-342A-4B5C-9304-701EDB0B5679}"/>
              </a:ext>
            </a:extLst>
          </p:cNvPr>
          <p:cNvGrpSpPr/>
          <p:nvPr/>
        </p:nvGrpSpPr>
        <p:grpSpPr>
          <a:xfrm>
            <a:off x="9489046" y="1380374"/>
            <a:ext cx="10192926" cy="8828025"/>
            <a:chOff x="360121" y="2047793"/>
            <a:chExt cx="6202680" cy="5372100"/>
          </a:xfrm>
        </p:grpSpPr>
        <p:sp>
          <p:nvSpPr>
            <p:cNvPr id="55" name="Freeform 6">
              <a:extLst>
                <a:ext uri="{FF2B5EF4-FFF2-40B4-BE49-F238E27FC236}">
                  <a16:creationId xmlns:a16="http://schemas.microsoft.com/office/drawing/2014/main" id="{9CF90655-48F0-4CF9-BA08-BFCF956E022B}"/>
                </a:ext>
              </a:extLst>
            </p:cNvPr>
            <p:cNvSpPr/>
            <p:nvPr/>
          </p:nvSpPr>
          <p:spPr>
            <a:xfrm>
              <a:off x="360121" y="2047793"/>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25" name="Google Shape;377;p35">
            <a:extLst>
              <a:ext uri="{FF2B5EF4-FFF2-40B4-BE49-F238E27FC236}">
                <a16:creationId xmlns:a16="http://schemas.microsoft.com/office/drawing/2014/main" id="{B9DABC11-9590-4CF6-A457-2DDC9553E5EC}"/>
              </a:ext>
            </a:extLst>
          </p:cNvPr>
          <p:cNvGrpSpPr/>
          <p:nvPr/>
        </p:nvGrpSpPr>
        <p:grpSpPr>
          <a:xfrm>
            <a:off x="13030200" y="4779839"/>
            <a:ext cx="3350866" cy="3622921"/>
            <a:chOff x="715127" y="1242432"/>
            <a:chExt cx="2151027" cy="2659111"/>
          </a:xfrm>
        </p:grpSpPr>
        <p:sp>
          <p:nvSpPr>
            <p:cNvPr id="26" name="Google Shape;378;p35">
              <a:extLst>
                <a:ext uri="{FF2B5EF4-FFF2-40B4-BE49-F238E27FC236}">
                  <a16:creationId xmlns:a16="http://schemas.microsoft.com/office/drawing/2014/main" id="{2647BEB2-517A-46C2-B0C3-AEF66068AD90}"/>
                </a:ext>
              </a:extLst>
            </p:cNvPr>
            <p:cNvSpPr/>
            <p:nvPr/>
          </p:nvSpPr>
          <p:spPr>
            <a:xfrm>
              <a:off x="1930626" y="1726692"/>
              <a:ext cx="315172" cy="1336296"/>
            </a:xfrm>
            <a:custGeom>
              <a:avLst/>
              <a:gdLst/>
              <a:ahLst/>
              <a:cxnLst/>
              <a:rect l="l" t="t" r="r" b="b"/>
              <a:pathLst>
                <a:path w="8837" h="37468" extrusionOk="0">
                  <a:moveTo>
                    <a:pt x="1" y="1"/>
                  </a:moveTo>
                  <a:lnTo>
                    <a:pt x="1" y="32367"/>
                  </a:lnTo>
                  <a:lnTo>
                    <a:pt x="8837" y="37467"/>
                  </a:lnTo>
                  <a:lnTo>
                    <a:pt x="8837" y="5101"/>
                  </a:lnTo>
                  <a:lnTo>
                    <a:pt x="1"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79;p35">
              <a:extLst>
                <a:ext uri="{FF2B5EF4-FFF2-40B4-BE49-F238E27FC236}">
                  <a16:creationId xmlns:a16="http://schemas.microsoft.com/office/drawing/2014/main" id="{2F9045B9-9719-42CB-A7F4-DDBD95B42D26}"/>
                </a:ext>
              </a:extLst>
            </p:cNvPr>
            <p:cNvSpPr/>
            <p:nvPr/>
          </p:nvSpPr>
          <p:spPr>
            <a:xfrm>
              <a:off x="1930626" y="1544765"/>
              <a:ext cx="630272" cy="363890"/>
            </a:xfrm>
            <a:custGeom>
              <a:avLst/>
              <a:gdLst/>
              <a:ahLst/>
              <a:cxnLst/>
              <a:rect l="l" t="t" r="r" b="b"/>
              <a:pathLst>
                <a:path w="17672" h="10203" extrusionOk="0">
                  <a:moveTo>
                    <a:pt x="8837" y="1"/>
                  </a:moveTo>
                  <a:lnTo>
                    <a:pt x="1" y="5102"/>
                  </a:lnTo>
                  <a:lnTo>
                    <a:pt x="8837" y="10202"/>
                  </a:lnTo>
                  <a:lnTo>
                    <a:pt x="17671" y="5102"/>
                  </a:lnTo>
                  <a:lnTo>
                    <a:pt x="8837" y="1"/>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0;p35">
              <a:extLst>
                <a:ext uri="{FF2B5EF4-FFF2-40B4-BE49-F238E27FC236}">
                  <a16:creationId xmlns:a16="http://schemas.microsoft.com/office/drawing/2014/main" id="{EBB0A908-6C7F-42DB-A292-35E094B61FAE}"/>
                </a:ext>
              </a:extLst>
            </p:cNvPr>
            <p:cNvSpPr/>
            <p:nvPr/>
          </p:nvSpPr>
          <p:spPr>
            <a:xfrm>
              <a:off x="2245762" y="1726692"/>
              <a:ext cx="315136" cy="1336296"/>
            </a:xfrm>
            <a:custGeom>
              <a:avLst/>
              <a:gdLst/>
              <a:ahLst/>
              <a:cxnLst/>
              <a:rect l="l" t="t" r="r" b="b"/>
              <a:pathLst>
                <a:path w="8836" h="37468" extrusionOk="0">
                  <a:moveTo>
                    <a:pt x="8835" y="1"/>
                  </a:moveTo>
                  <a:lnTo>
                    <a:pt x="1" y="5101"/>
                  </a:lnTo>
                  <a:lnTo>
                    <a:pt x="1" y="37467"/>
                  </a:lnTo>
                  <a:lnTo>
                    <a:pt x="8835" y="32367"/>
                  </a:lnTo>
                  <a:lnTo>
                    <a:pt x="8835" y="1"/>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81;p35">
              <a:extLst>
                <a:ext uri="{FF2B5EF4-FFF2-40B4-BE49-F238E27FC236}">
                  <a16:creationId xmlns:a16="http://schemas.microsoft.com/office/drawing/2014/main" id="{4567DF61-ED91-4D6E-A080-4B1B550B4C1F}"/>
                </a:ext>
              </a:extLst>
            </p:cNvPr>
            <p:cNvSpPr/>
            <p:nvPr/>
          </p:nvSpPr>
          <p:spPr>
            <a:xfrm>
              <a:off x="1525436" y="2124856"/>
              <a:ext cx="315172" cy="1169027"/>
            </a:xfrm>
            <a:custGeom>
              <a:avLst/>
              <a:gdLst/>
              <a:ahLst/>
              <a:cxnLst/>
              <a:rect l="l" t="t" r="r" b="b"/>
              <a:pathLst>
                <a:path w="8837" h="32778" extrusionOk="0">
                  <a:moveTo>
                    <a:pt x="1" y="0"/>
                  </a:moveTo>
                  <a:lnTo>
                    <a:pt x="1" y="27677"/>
                  </a:lnTo>
                  <a:lnTo>
                    <a:pt x="8837" y="32778"/>
                  </a:lnTo>
                  <a:lnTo>
                    <a:pt x="8837" y="5102"/>
                  </a:lnTo>
                  <a:lnTo>
                    <a:pt x="1" y="0"/>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82;p35">
              <a:extLst>
                <a:ext uri="{FF2B5EF4-FFF2-40B4-BE49-F238E27FC236}">
                  <a16:creationId xmlns:a16="http://schemas.microsoft.com/office/drawing/2014/main" id="{D27DC228-C86D-4A6F-8EFF-D052E844858E}"/>
                </a:ext>
              </a:extLst>
            </p:cNvPr>
            <p:cNvSpPr/>
            <p:nvPr/>
          </p:nvSpPr>
          <p:spPr>
            <a:xfrm>
              <a:off x="1525436" y="1942929"/>
              <a:ext cx="630308" cy="363926"/>
            </a:xfrm>
            <a:custGeom>
              <a:avLst/>
              <a:gdLst/>
              <a:ahLst/>
              <a:cxnLst/>
              <a:rect l="l" t="t" r="r" b="b"/>
              <a:pathLst>
                <a:path w="17673" h="10204" extrusionOk="0">
                  <a:moveTo>
                    <a:pt x="8837" y="1"/>
                  </a:moveTo>
                  <a:lnTo>
                    <a:pt x="1" y="5101"/>
                  </a:lnTo>
                  <a:lnTo>
                    <a:pt x="8837" y="10203"/>
                  </a:lnTo>
                  <a:lnTo>
                    <a:pt x="17673" y="5101"/>
                  </a:lnTo>
                  <a:lnTo>
                    <a:pt x="8837" y="1"/>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3;p35">
              <a:extLst>
                <a:ext uri="{FF2B5EF4-FFF2-40B4-BE49-F238E27FC236}">
                  <a16:creationId xmlns:a16="http://schemas.microsoft.com/office/drawing/2014/main" id="{D26DF26F-7868-448B-9CE3-31FA98C0CBB8}"/>
                </a:ext>
              </a:extLst>
            </p:cNvPr>
            <p:cNvSpPr/>
            <p:nvPr/>
          </p:nvSpPr>
          <p:spPr>
            <a:xfrm>
              <a:off x="1840572" y="2124856"/>
              <a:ext cx="315172" cy="1169027"/>
            </a:xfrm>
            <a:custGeom>
              <a:avLst/>
              <a:gdLst/>
              <a:ahLst/>
              <a:cxnLst/>
              <a:rect l="l" t="t" r="r" b="b"/>
              <a:pathLst>
                <a:path w="8837" h="32778" extrusionOk="0">
                  <a:moveTo>
                    <a:pt x="8837" y="0"/>
                  </a:moveTo>
                  <a:lnTo>
                    <a:pt x="1" y="5102"/>
                  </a:lnTo>
                  <a:lnTo>
                    <a:pt x="1" y="32778"/>
                  </a:lnTo>
                  <a:lnTo>
                    <a:pt x="8837" y="27677"/>
                  </a:lnTo>
                  <a:lnTo>
                    <a:pt x="8837" y="0"/>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84;p35">
              <a:extLst>
                <a:ext uri="{FF2B5EF4-FFF2-40B4-BE49-F238E27FC236}">
                  <a16:creationId xmlns:a16="http://schemas.microsoft.com/office/drawing/2014/main" id="{9891CB96-1D72-43FB-BD0F-CEF64E9DA82F}"/>
                </a:ext>
              </a:extLst>
            </p:cNvPr>
            <p:cNvSpPr/>
            <p:nvPr/>
          </p:nvSpPr>
          <p:spPr>
            <a:xfrm>
              <a:off x="1120317" y="2466847"/>
              <a:ext cx="315172" cy="1057967"/>
            </a:xfrm>
            <a:custGeom>
              <a:avLst/>
              <a:gdLst/>
              <a:ahLst/>
              <a:cxnLst/>
              <a:rect l="l" t="t" r="r" b="b"/>
              <a:pathLst>
                <a:path w="8837" h="29664" extrusionOk="0">
                  <a:moveTo>
                    <a:pt x="1" y="1"/>
                  </a:moveTo>
                  <a:lnTo>
                    <a:pt x="1" y="24563"/>
                  </a:lnTo>
                  <a:lnTo>
                    <a:pt x="8836" y="29663"/>
                  </a:lnTo>
                  <a:lnTo>
                    <a:pt x="8836" y="5103"/>
                  </a:lnTo>
                  <a:lnTo>
                    <a:pt x="1"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5;p35">
              <a:extLst>
                <a:ext uri="{FF2B5EF4-FFF2-40B4-BE49-F238E27FC236}">
                  <a16:creationId xmlns:a16="http://schemas.microsoft.com/office/drawing/2014/main" id="{917FEF73-83CF-406A-BC7D-567B61C50295}"/>
                </a:ext>
              </a:extLst>
            </p:cNvPr>
            <p:cNvSpPr/>
            <p:nvPr/>
          </p:nvSpPr>
          <p:spPr>
            <a:xfrm>
              <a:off x="1120317" y="2284956"/>
              <a:ext cx="630236" cy="363890"/>
            </a:xfrm>
            <a:custGeom>
              <a:avLst/>
              <a:gdLst/>
              <a:ahLst/>
              <a:cxnLst/>
              <a:rect l="l" t="t" r="r" b="b"/>
              <a:pathLst>
                <a:path w="17671" h="10203" extrusionOk="0">
                  <a:moveTo>
                    <a:pt x="8836" y="0"/>
                  </a:moveTo>
                  <a:lnTo>
                    <a:pt x="1" y="5101"/>
                  </a:lnTo>
                  <a:lnTo>
                    <a:pt x="8836" y="10203"/>
                  </a:lnTo>
                  <a:lnTo>
                    <a:pt x="17671" y="5101"/>
                  </a:lnTo>
                  <a:lnTo>
                    <a:pt x="8836" y="0"/>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6;p35">
              <a:extLst>
                <a:ext uri="{FF2B5EF4-FFF2-40B4-BE49-F238E27FC236}">
                  <a16:creationId xmlns:a16="http://schemas.microsoft.com/office/drawing/2014/main" id="{879960FA-76AF-4F19-9C66-5B0DBFAC405B}"/>
                </a:ext>
              </a:extLst>
            </p:cNvPr>
            <p:cNvSpPr/>
            <p:nvPr/>
          </p:nvSpPr>
          <p:spPr>
            <a:xfrm>
              <a:off x="1435453" y="2466847"/>
              <a:ext cx="315100" cy="1057967"/>
            </a:xfrm>
            <a:custGeom>
              <a:avLst/>
              <a:gdLst/>
              <a:ahLst/>
              <a:cxnLst/>
              <a:rect l="l" t="t" r="r" b="b"/>
              <a:pathLst>
                <a:path w="8835" h="29664" extrusionOk="0">
                  <a:moveTo>
                    <a:pt x="8835" y="1"/>
                  </a:moveTo>
                  <a:lnTo>
                    <a:pt x="0" y="5103"/>
                  </a:lnTo>
                  <a:lnTo>
                    <a:pt x="0" y="29663"/>
                  </a:lnTo>
                  <a:lnTo>
                    <a:pt x="8835" y="24563"/>
                  </a:lnTo>
                  <a:lnTo>
                    <a:pt x="8835" y="1"/>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87;p35">
              <a:extLst>
                <a:ext uri="{FF2B5EF4-FFF2-40B4-BE49-F238E27FC236}">
                  <a16:creationId xmlns:a16="http://schemas.microsoft.com/office/drawing/2014/main" id="{8C54FC9F-5E02-4A61-94FD-CB0CFE9C19BE}"/>
                </a:ext>
              </a:extLst>
            </p:cNvPr>
            <p:cNvSpPr/>
            <p:nvPr/>
          </p:nvSpPr>
          <p:spPr>
            <a:xfrm>
              <a:off x="715127" y="2912838"/>
              <a:ext cx="315172" cy="842871"/>
            </a:xfrm>
            <a:custGeom>
              <a:avLst/>
              <a:gdLst/>
              <a:ahLst/>
              <a:cxnLst/>
              <a:rect l="l" t="t" r="r" b="b"/>
              <a:pathLst>
                <a:path w="8837" h="23633" extrusionOk="0">
                  <a:moveTo>
                    <a:pt x="1" y="1"/>
                  </a:moveTo>
                  <a:lnTo>
                    <a:pt x="1" y="18531"/>
                  </a:lnTo>
                  <a:lnTo>
                    <a:pt x="8837" y="23633"/>
                  </a:lnTo>
                  <a:lnTo>
                    <a:pt x="8837" y="5103"/>
                  </a:lnTo>
                  <a:lnTo>
                    <a:pt x="1"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88;p35">
              <a:extLst>
                <a:ext uri="{FF2B5EF4-FFF2-40B4-BE49-F238E27FC236}">
                  <a16:creationId xmlns:a16="http://schemas.microsoft.com/office/drawing/2014/main" id="{B25E2165-5F55-40B4-B82E-D636646923F9}"/>
                </a:ext>
              </a:extLst>
            </p:cNvPr>
            <p:cNvSpPr/>
            <p:nvPr/>
          </p:nvSpPr>
          <p:spPr>
            <a:xfrm>
              <a:off x="715127" y="2730947"/>
              <a:ext cx="630308" cy="363890"/>
            </a:xfrm>
            <a:custGeom>
              <a:avLst/>
              <a:gdLst/>
              <a:ahLst/>
              <a:cxnLst/>
              <a:rect l="l" t="t" r="r" b="b"/>
              <a:pathLst>
                <a:path w="17673" h="10203" extrusionOk="0">
                  <a:moveTo>
                    <a:pt x="8837" y="0"/>
                  </a:moveTo>
                  <a:lnTo>
                    <a:pt x="1" y="5101"/>
                  </a:lnTo>
                  <a:lnTo>
                    <a:pt x="8837" y="10203"/>
                  </a:lnTo>
                  <a:lnTo>
                    <a:pt x="17672" y="5101"/>
                  </a:lnTo>
                  <a:lnTo>
                    <a:pt x="8837" y="0"/>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9;p35">
              <a:extLst>
                <a:ext uri="{FF2B5EF4-FFF2-40B4-BE49-F238E27FC236}">
                  <a16:creationId xmlns:a16="http://schemas.microsoft.com/office/drawing/2014/main" id="{49696426-BC00-48F2-87BB-6B0A0C21BB6A}"/>
                </a:ext>
              </a:extLst>
            </p:cNvPr>
            <p:cNvSpPr/>
            <p:nvPr/>
          </p:nvSpPr>
          <p:spPr>
            <a:xfrm>
              <a:off x="1030263" y="2912838"/>
              <a:ext cx="315172" cy="842871"/>
            </a:xfrm>
            <a:custGeom>
              <a:avLst/>
              <a:gdLst/>
              <a:ahLst/>
              <a:cxnLst/>
              <a:rect l="l" t="t" r="r" b="b"/>
              <a:pathLst>
                <a:path w="8837" h="23633" extrusionOk="0">
                  <a:moveTo>
                    <a:pt x="8836" y="1"/>
                  </a:moveTo>
                  <a:lnTo>
                    <a:pt x="1" y="5103"/>
                  </a:lnTo>
                  <a:lnTo>
                    <a:pt x="1" y="23633"/>
                  </a:lnTo>
                  <a:lnTo>
                    <a:pt x="8836" y="18531"/>
                  </a:lnTo>
                  <a:lnTo>
                    <a:pt x="8836" y="1"/>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90;p35">
              <a:extLst>
                <a:ext uri="{FF2B5EF4-FFF2-40B4-BE49-F238E27FC236}">
                  <a16:creationId xmlns:a16="http://schemas.microsoft.com/office/drawing/2014/main" id="{41CD1E71-6250-443C-9E76-09CB2E2748AD}"/>
                </a:ext>
              </a:extLst>
            </p:cNvPr>
            <p:cNvSpPr/>
            <p:nvPr/>
          </p:nvSpPr>
          <p:spPr>
            <a:xfrm>
              <a:off x="920415" y="2780699"/>
              <a:ext cx="1945740" cy="1120844"/>
            </a:xfrm>
            <a:custGeom>
              <a:avLst/>
              <a:gdLst/>
              <a:ahLst/>
              <a:cxnLst/>
              <a:rect l="l" t="t" r="r" b="b"/>
              <a:pathLst>
                <a:path w="54556" h="31427" extrusionOk="0">
                  <a:moveTo>
                    <a:pt x="54556" y="0"/>
                  </a:moveTo>
                  <a:lnTo>
                    <a:pt x="51016" y="634"/>
                  </a:lnTo>
                  <a:lnTo>
                    <a:pt x="51688" y="1022"/>
                  </a:lnTo>
                  <a:lnTo>
                    <a:pt x="1" y="30864"/>
                  </a:lnTo>
                  <a:lnTo>
                    <a:pt x="976" y="31426"/>
                  </a:lnTo>
                  <a:lnTo>
                    <a:pt x="52663" y="1585"/>
                  </a:lnTo>
                  <a:lnTo>
                    <a:pt x="53336" y="1973"/>
                  </a:lnTo>
                  <a:lnTo>
                    <a:pt x="54556" y="0"/>
                  </a:lnTo>
                  <a:close/>
                </a:path>
              </a:pathLst>
            </a:custGeom>
            <a:solidFill>
              <a:schemeClr val="dk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1;p35">
              <a:extLst>
                <a:ext uri="{FF2B5EF4-FFF2-40B4-BE49-F238E27FC236}">
                  <a16:creationId xmlns:a16="http://schemas.microsoft.com/office/drawing/2014/main" id="{61902A48-6479-44F0-8D1F-965A3FDC44F8}"/>
                </a:ext>
              </a:extLst>
            </p:cNvPr>
            <p:cNvSpPr/>
            <p:nvPr/>
          </p:nvSpPr>
          <p:spPr>
            <a:xfrm>
              <a:off x="1175955" y="1786431"/>
              <a:ext cx="96295" cy="130712"/>
            </a:xfrm>
            <a:custGeom>
              <a:avLst/>
              <a:gdLst/>
              <a:ahLst/>
              <a:cxnLst/>
              <a:rect l="l" t="t" r="r" b="b"/>
              <a:pathLst>
                <a:path w="2700" h="3665" extrusionOk="0">
                  <a:moveTo>
                    <a:pt x="1164" y="1"/>
                  </a:moveTo>
                  <a:lnTo>
                    <a:pt x="0" y="507"/>
                  </a:lnTo>
                  <a:lnTo>
                    <a:pt x="536" y="3664"/>
                  </a:lnTo>
                  <a:lnTo>
                    <a:pt x="1862" y="3664"/>
                  </a:lnTo>
                  <a:lnTo>
                    <a:pt x="2487" y="2926"/>
                  </a:lnTo>
                  <a:lnTo>
                    <a:pt x="2700" y="1610"/>
                  </a:lnTo>
                  <a:lnTo>
                    <a:pt x="2191" y="464"/>
                  </a:lnTo>
                  <a:lnTo>
                    <a:pt x="1164" y="1"/>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92;p35">
              <a:extLst>
                <a:ext uri="{FF2B5EF4-FFF2-40B4-BE49-F238E27FC236}">
                  <a16:creationId xmlns:a16="http://schemas.microsoft.com/office/drawing/2014/main" id="{3D5315DD-8020-4C23-85DB-EE6F069D93FE}"/>
                </a:ext>
              </a:extLst>
            </p:cNvPr>
            <p:cNvSpPr/>
            <p:nvPr/>
          </p:nvSpPr>
          <p:spPr>
            <a:xfrm>
              <a:off x="1366370" y="2359103"/>
              <a:ext cx="303794" cy="204717"/>
            </a:xfrm>
            <a:custGeom>
              <a:avLst/>
              <a:gdLst/>
              <a:ahLst/>
              <a:cxnLst/>
              <a:rect l="l" t="t" r="r" b="b"/>
              <a:pathLst>
                <a:path w="8518" h="5740" extrusionOk="0">
                  <a:moveTo>
                    <a:pt x="2167" y="1"/>
                  </a:moveTo>
                  <a:lnTo>
                    <a:pt x="241" y="2120"/>
                  </a:lnTo>
                  <a:lnTo>
                    <a:pt x="406" y="3003"/>
                  </a:lnTo>
                  <a:cubicBezTo>
                    <a:pt x="35" y="3929"/>
                    <a:pt x="0" y="4983"/>
                    <a:pt x="783" y="5709"/>
                  </a:cubicBezTo>
                  <a:cubicBezTo>
                    <a:pt x="989" y="5729"/>
                    <a:pt x="1186" y="5740"/>
                    <a:pt x="1373" y="5740"/>
                  </a:cubicBezTo>
                  <a:cubicBezTo>
                    <a:pt x="2077" y="5740"/>
                    <a:pt x="2642" y="5589"/>
                    <a:pt x="3014" y="5228"/>
                  </a:cubicBezTo>
                  <a:cubicBezTo>
                    <a:pt x="4476" y="5190"/>
                    <a:pt x="5840" y="5080"/>
                    <a:pt x="6642" y="4566"/>
                  </a:cubicBezTo>
                  <a:cubicBezTo>
                    <a:pt x="7585" y="4181"/>
                    <a:pt x="8092" y="3388"/>
                    <a:pt x="8410" y="2416"/>
                  </a:cubicBezTo>
                  <a:cubicBezTo>
                    <a:pt x="8517" y="2013"/>
                    <a:pt x="8167" y="1404"/>
                    <a:pt x="7456" y="1404"/>
                  </a:cubicBezTo>
                  <a:cubicBezTo>
                    <a:pt x="7415" y="1404"/>
                    <a:pt x="7374" y="1406"/>
                    <a:pt x="7331" y="1410"/>
                  </a:cubicBezTo>
                  <a:lnTo>
                    <a:pt x="3794" y="1742"/>
                  </a:lnTo>
                  <a:lnTo>
                    <a:pt x="2167" y="1"/>
                  </a:lnTo>
                  <a:close/>
                </a:path>
              </a:pathLst>
            </a:custGeom>
            <a:solidFill>
              <a:schemeClr val="dk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93;p35">
              <a:extLst>
                <a:ext uri="{FF2B5EF4-FFF2-40B4-BE49-F238E27FC236}">
                  <a16:creationId xmlns:a16="http://schemas.microsoft.com/office/drawing/2014/main" id="{821EF305-0E10-4498-8584-9B6560DBA67C}"/>
                </a:ext>
              </a:extLst>
            </p:cNvPr>
            <p:cNvSpPr/>
            <p:nvPr/>
          </p:nvSpPr>
          <p:spPr>
            <a:xfrm>
              <a:off x="798904" y="2739934"/>
              <a:ext cx="225331" cy="190344"/>
            </a:xfrm>
            <a:custGeom>
              <a:avLst/>
              <a:gdLst/>
              <a:ahLst/>
              <a:cxnLst/>
              <a:rect l="l" t="t" r="r" b="b"/>
              <a:pathLst>
                <a:path w="6318" h="5337" extrusionOk="0">
                  <a:moveTo>
                    <a:pt x="2865" y="0"/>
                  </a:moveTo>
                  <a:lnTo>
                    <a:pt x="1157" y="99"/>
                  </a:lnTo>
                  <a:lnTo>
                    <a:pt x="467" y="1538"/>
                  </a:lnTo>
                  <a:cubicBezTo>
                    <a:pt x="150" y="2677"/>
                    <a:pt x="1" y="3799"/>
                    <a:pt x="171" y="4888"/>
                  </a:cubicBezTo>
                  <a:cubicBezTo>
                    <a:pt x="760" y="5203"/>
                    <a:pt x="1365" y="5337"/>
                    <a:pt x="2263" y="5337"/>
                  </a:cubicBezTo>
                  <a:cubicBezTo>
                    <a:pt x="2291" y="5337"/>
                    <a:pt x="2318" y="5336"/>
                    <a:pt x="2347" y="5336"/>
                  </a:cubicBezTo>
                  <a:lnTo>
                    <a:pt x="3360" y="4850"/>
                  </a:lnTo>
                  <a:lnTo>
                    <a:pt x="4769" y="4519"/>
                  </a:lnTo>
                  <a:cubicBezTo>
                    <a:pt x="5989" y="3981"/>
                    <a:pt x="6317" y="2375"/>
                    <a:pt x="4838" y="2191"/>
                  </a:cubicBezTo>
                  <a:lnTo>
                    <a:pt x="3719" y="2155"/>
                  </a:lnTo>
                  <a:lnTo>
                    <a:pt x="2865" y="0"/>
                  </a:lnTo>
                  <a:close/>
                </a:path>
              </a:pathLst>
            </a:custGeom>
            <a:solidFill>
              <a:schemeClr val="dk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94;p35">
              <a:extLst>
                <a:ext uri="{FF2B5EF4-FFF2-40B4-BE49-F238E27FC236}">
                  <a16:creationId xmlns:a16="http://schemas.microsoft.com/office/drawing/2014/main" id="{0E36C776-D663-49F6-9B7C-FD151EC31761}"/>
                </a:ext>
              </a:extLst>
            </p:cNvPr>
            <p:cNvSpPr/>
            <p:nvPr/>
          </p:nvSpPr>
          <p:spPr>
            <a:xfrm>
              <a:off x="802970" y="2043183"/>
              <a:ext cx="265669" cy="782026"/>
            </a:xfrm>
            <a:custGeom>
              <a:avLst/>
              <a:gdLst/>
              <a:ahLst/>
              <a:cxnLst/>
              <a:rect l="l" t="t" r="r" b="b"/>
              <a:pathLst>
                <a:path w="7449" h="21927" extrusionOk="0">
                  <a:moveTo>
                    <a:pt x="2345" y="0"/>
                  </a:moveTo>
                  <a:cubicBezTo>
                    <a:pt x="2268" y="952"/>
                    <a:pt x="2158" y="2024"/>
                    <a:pt x="2056" y="3190"/>
                  </a:cubicBezTo>
                  <a:cubicBezTo>
                    <a:pt x="1903" y="4977"/>
                    <a:pt x="1770" y="6981"/>
                    <a:pt x="1824" y="9103"/>
                  </a:cubicBezTo>
                  <a:cubicBezTo>
                    <a:pt x="707" y="13672"/>
                    <a:pt x="1" y="16707"/>
                    <a:pt x="43" y="21085"/>
                  </a:cubicBezTo>
                  <a:cubicBezTo>
                    <a:pt x="652" y="21671"/>
                    <a:pt x="1705" y="21927"/>
                    <a:pt x="2533" y="21927"/>
                  </a:cubicBezTo>
                  <a:cubicBezTo>
                    <a:pt x="3006" y="21927"/>
                    <a:pt x="3405" y="21843"/>
                    <a:pt x="3605" y="21691"/>
                  </a:cubicBezTo>
                  <a:lnTo>
                    <a:pt x="5042" y="15023"/>
                  </a:lnTo>
                  <a:lnTo>
                    <a:pt x="6198" y="9665"/>
                  </a:lnTo>
                  <a:lnTo>
                    <a:pt x="7374" y="1900"/>
                  </a:lnTo>
                  <a:lnTo>
                    <a:pt x="7449" y="1409"/>
                  </a:lnTo>
                  <a:lnTo>
                    <a:pt x="6069" y="1029"/>
                  </a:lnTo>
                  <a:lnTo>
                    <a:pt x="2345" y="0"/>
                  </a:lnTo>
                  <a:close/>
                </a:path>
              </a:pathLst>
            </a:custGeom>
            <a:solidFill>
              <a:schemeClr val="accent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95;p35">
              <a:extLst>
                <a:ext uri="{FF2B5EF4-FFF2-40B4-BE49-F238E27FC236}">
                  <a16:creationId xmlns:a16="http://schemas.microsoft.com/office/drawing/2014/main" id="{6C257288-9F79-477A-855B-934F61FED109}"/>
                </a:ext>
              </a:extLst>
            </p:cNvPr>
            <p:cNvSpPr/>
            <p:nvPr/>
          </p:nvSpPr>
          <p:spPr>
            <a:xfrm>
              <a:off x="901940" y="1986297"/>
              <a:ext cx="601704" cy="518676"/>
            </a:xfrm>
            <a:custGeom>
              <a:avLst/>
              <a:gdLst/>
              <a:ahLst/>
              <a:cxnLst/>
              <a:rect l="l" t="t" r="r" b="b"/>
              <a:pathLst>
                <a:path w="16871" h="14543" extrusionOk="0">
                  <a:moveTo>
                    <a:pt x="5522" y="0"/>
                  </a:moveTo>
                  <a:cubicBezTo>
                    <a:pt x="0" y="850"/>
                    <a:pt x="3890" y="4371"/>
                    <a:pt x="1274" y="4773"/>
                  </a:cubicBezTo>
                  <a:cubicBezTo>
                    <a:pt x="1770" y="5819"/>
                    <a:pt x="3445" y="6014"/>
                    <a:pt x="5726" y="6014"/>
                  </a:cubicBezTo>
                  <a:cubicBezTo>
                    <a:pt x="7088" y="6014"/>
                    <a:pt x="8665" y="5945"/>
                    <a:pt x="10337" y="5945"/>
                  </a:cubicBezTo>
                  <a:cubicBezTo>
                    <a:pt x="10686" y="5945"/>
                    <a:pt x="11040" y="5948"/>
                    <a:pt x="11396" y="5955"/>
                  </a:cubicBezTo>
                  <a:cubicBezTo>
                    <a:pt x="11207" y="8556"/>
                    <a:pt x="11867" y="11332"/>
                    <a:pt x="13085" y="14222"/>
                  </a:cubicBezTo>
                  <a:cubicBezTo>
                    <a:pt x="13492" y="14443"/>
                    <a:pt x="13900" y="14542"/>
                    <a:pt x="14290" y="14542"/>
                  </a:cubicBezTo>
                  <a:cubicBezTo>
                    <a:pt x="15465" y="14542"/>
                    <a:pt x="16486" y="13643"/>
                    <a:pt x="16870" y="12462"/>
                  </a:cubicBezTo>
                  <a:cubicBezTo>
                    <a:pt x="16392" y="10113"/>
                    <a:pt x="15472" y="6433"/>
                    <a:pt x="15244" y="2988"/>
                  </a:cubicBezTo>
                  <a:cubicBezTo>
                    <a:pt x="15196" y="2245"/>
                    <a:pt x="14710" y="1603"/>
                    <a:pt x="14004" y="1366"/>
                  </a:cubicBezTo>
                  <a:lnTo>
                    <a:pt x="5522" y="0"/>
                  </a:lnTo>
                  <a:close/>
                </a:path>
              </a:pathLst>
            </a:custGeom>
            <a:solidFill>
              <a:schemeClr val="accent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96;p35">
              <a:extLst>
                <a:ext uri="{FF2B5EF4-FFF2-40B4-BE49-F238E27FC236}">
                  <a16:creationId xmlns:a16="http://schemas.microsoft.com/office/drawing/2014/main" id="{532E038E-D777-4F9D-94AD-179E213657C5}"/>
                </a:ext>
              </a:extLst>
            </p:cNvPr>
            <p:cNvSpPr/>
            <p:nvPr/>
          </p:nvSpPr>
          <p:spPr>
            <a:xfrm>
              <a:off x="835675" y="1460845"/>
              <a:ext cx="436575" cy="732381"/>
            </a:xfrm>
            <a:custGeom>
              <a:avLst/>
              <a:gdLst/>
              <a:ahLst/>
              <a:cxnLst/>
              <a:rect l="l" t="t" r="r" b="b"/>
              <a:pathLst>
                <a:path w="12241" h="20535" extrusionOk="0">
                  <a:moveTo>
                    <a:pt x="2757" y="1"/>
                  </a:moveTo>
                  <a:cubicBezTo>
                    <a:pt x="2081" y="1"/>
                    <a:pt x="1717" y="173"/>
                    <a:pt x="1717" y="173"/>
                  </a:cubicBezTo>
                  <a:cubicBezTo>
                    <a:pt x="1717" y="173"/>
                    <a:pt x="1" y="1127"/>
                    <a:pt x="19" y="3950"/>
                  </a:cubicBezTo>
                  <a:cubicBezTo>
                    <a:pt x="29" y="5567"/>
                    <a:pt x="1310" y="9391"/>
                    <a:pt x="1335" y="11503"/>
                  </a:cubicBezTo>
                  <a:cubicBezTo>
                    <a:pt x="1359" y="13615"/>
                    <a:pt x="529" y="16850"/>
                    <a:pt x="529" y="16850"/>
                  </a:cubicBezTo>
                  <a:cubicBezTo>
                    <a:pt x="529" y="16850"/>
                    <a:pt x="655" y="17788"/>
                    <a:pt x="2145" y="18882"/>
                  </a:cubicBezTo>
                  <a:cubicBezTo>
                    <a:pt x="2582" y="19203"/>
                    <a:pt x="3136" y="19537"/>
                    <a:pt x="3839" y="19864"/>
                  </a:cubicBezTo>
                  <a:cubicBezTo>
                    <a:pt x="4775" y="20300"/>
                    <a:pt x="5835" y="20534"/>
                    <a:pt x="6881" y="20534"/>
                  </a:cubicBezTo>
                  <a:cubicBezTo>
                    <a:pt x="8642" y="20534"/>
                    <a:pt x="10365" y="19870"/>
                    <a:pt x="11403" y="18384"/>
                  </a:cubicBezTo>
                  <a:cubicBezTo>
                    <a:pt x="11787" y="17833"/>
                    <a:pt x="12079" y="17168"/>
                    <a:pt x="12241" y="16383"/>
                  </a:cubicBezTo>
                  <a:cubicBezTo>
                    <a:pt x="12241" y="16383"/>
                    <a:pt x="10501" y="13201"/>
                    <a:pt x="10628" y="10697"/>
                  </a:cubicBezTo>
                  <a:cubicBezTo>
                    <a:pt x="10784" y="7634"/>
                    <a:pt x="10905" y="6068"/>
                    <a:pt x="10033" y="4586"/>
                  </a:cubicBezTo>
                  <a:cubicBezTo>
                    <a:pt x="10033" y="4586"/>
                    <a:pt x="7288" y="1793"/>
                    <a:pt x="5862" y="968"/>
                  </a:cubicBezTo>
                  <a:cubicBezTo>
                    <a:pt x="4522" y="190"/>
                    <a:pt x="3467" y="1"/>
                    <a:pt x="2757" y="1"/>
                  </a:cubicBezTo>
                  <a:close/>
                </a:path>
              </a:pathLst>
            </a:custGeom>
            <a:solidFill>
              <a:schemeClr val="accent3"/>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97;p35">
              <a:extLst>
                <a:ext uri="{FF2B5EF4-FFF2-40B4-BE49-F238E27FC236}">
                  <a16:creationId xmlns:a16="http://schemas.microsoft.com/office/drawing/2014/main" id="{8E9B708D-7CBD-4D02-A9A2-7FF329360119}"/>
                </a:ext>
              </a:extLst>
            </p:cNvPr>
            <p:cNvSpPr/>
            <p:nvPr/>
          </p:nvSpPr>
          <p:spPr>
            <a:xfrm>
              <a:off x="912176" y="1779476"/>
              <a:ext cx="330187" cy="413750"/>
            </a:xfrm>
            <a:custGeom>
              <a:avLst/>
              <a:gdLst/>
              <a:ahLst/>
              <a:cxnLst/>
              <a:rect l="l" t="t" r="r" b="b"/>
              <a:pathLst>
                <a:path w="9258" h="11601" extrusionOk="0">
                  <a:moveTo>
                    <a:pt x="3975" y="0"/>
                  </a:moveTo>
                  <a:cubicBezTo>
                    <a:pt x="2152" y="2790"/>
                    <a:pt x="736" y="6009"/>
                    <a:pt x="0" y="9948"/>
                  </a:cubicBezTo>
                  <a:cubicBezTo>
                    <a:pt x="437" y="10269"/>
                    <a:pt x="991" y="10603"/>
                    <a:pt x="1694" y="10930"/>
                  </a:cubicBezTo>
                  <a:cubicBezTo>
                    <a:pt x="2631" y="11366"/>
                    <a:pt x="3690" y="11600"/>
                    <a:pt x="4737" y="11600"/>
                  </a:cubicBezTo>
                  <a:cubicBezTo>
                    <a:pt x="6497" y="11600"/>
                    <a:pt x="8220" y="10936"/>
                    <a:pt x="9258" y="9450"/>
                  </a:cubicBezTo>
                  <a:lnTo>
                    <a:pt x="9120" y="9190"/>
                  </a:lnTo>
                  <a:cubicBezTo>
                    <a:pt x="6702" y="6579"/>
                    <a:pt x="7260" y="4040"/>
                    <a:pt x="8308" y="35"/>
                  </a:cubicBezTo>
                  <a:lnTo>
                    <a:pt x="3975" y="0"/>
                  </a:lnTo>
                  <a:close/>
                </a:path>
              </a:pathLst>
            </a:custGeom>
            <a:solidFill>
              <a:srgbClr val="233444">
                <a:alpha val="43260"/>
              </a:srgbClr>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98;p35">
              <a:extLst>
                <a:ext uri="{FF2B5EF4-FFF2-40B4-BE49-F238E27FC236}">
                  <a16:creationId xmlns:a16="http://schemas.microsoft.com/office/drawing/2014/main" id="{F25ECD55-2685-4AE5-975F-C19661DDE331}"/>
                </a:ext>
              </a:extLst>
            </p:cNvPr>
            <p:cNvSpPr/>
            <p:nvPr/>
          </p:nvSpPr>
          <p:spPr>
            <a:xfrm>
              <a:off x="844341" y="2155635"/>
              <a:ext cx="189524" cy="193019"/>
            </a:xfrm>
            <a:custGeom>
              <a:avLst/>
              <a:gdLst/>
              <a:ahLst/>
              <a:cxnLst/>
              <a:rect l="l" t="t" r="r" b="b"/>
              <a:pathLst>
                <a:path w="5314" h="5412" extrusionOk="0">
                  <a:moveTo>
                    <a:pt x="3638" y="1"/>
                  </a:moveTo>
                  <a:lnTo>
                    <a:pt x="3299" y="1676"/>
                  </a:lnTo>
                  <a:cubicBezTo>
                    <a:pt x="3299" y="1676"/>
                    <a:pt x="2717" y="2302"/>
                    <a:pt x="2493" y="2791"/>
                  </a:cubicBezTo>
                  <a:cubicBezTo>
                    <a:pt x="2269" y="3278"/>
                    <a:pt x="2110" y="4393"/>
                    <a:pt x="2110" y="4393"/>
                  </a:cubicBezTo>
                  <a:lnTo>
                    <a:pt x="1198" y="4604"/>
                  </a:lnTo>
                  <a:lnTo>
                    <a:pt x="671" y="4236"/>
                  </a:lnTo>
                  <a:cubicBezTo>
                    <a:pt x="597" y="4203"/>
                    <a:pt x="540" y="4187"/>
                    <a:pt x="498" y="4187"/>
                  </a:cubicBezTo>
                  <a:cubicBezTo>
                    <a:pt x="384" y="4187"/>
                    <a:pt x="376" y="4300"/>
                    <a:pt x="444" y="4489"/>
                  </a:cubicBezTo>
                  <a:cubicBezTo>
                    <a:pt x="405" y="4476"/>
                    <a:pt x="366" y="4470"/>
                    <a:pt x="330" y="4470"/>
                  </a:cubicBezTo>
                  <a:cubicBezTo>
                    <a:pt x="118" y="4470"/>
                    <a:pt x="0" y="4671"/>
                    <a:pt x="317" y="4870"/>
                  </a:cubicBezTo>
                  <a:lnTo>
                    <a:pt x="1039" y="5187"/>
                  </a:lnTo>
                  <a:lnTo>
                    <a:pt x="1580" y="5411"/>
                  </a:lnTo>
                  <a:lnTo>
                    <a:pt x="2662" y="5411"/>
                  </a:lnTo>
                  <a:lnTo>
                    <a:pt x="3734" y="4707"/>
                  </a:lnTo>
                  <a:lnTo>
                    <a:pt x="4317" y="3756"/>
                  </a:lnTo>
                  <a:lnTo>
                    <a:pt x="5060" y="1168"/>
                  </a:lnTo>
                  <a:lnTo>
                    <a:pt x="5314" y="425"/>
                  </a:lnTo>
                  <a:lnTo>
                    <a:pt x="3638" y="1"/>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99;p35">
              <a:extLst>
                <a:ext uri="{FF2B5EF4-FFF2-40B4-BE49-F238E27FC236}">
                  <a16:creationId xmlns:a16="http://schemas.microsoft.com/office/drawing/2014/main" id="{980E3CC3-72CE-41EE-A66F-A187148BEC00}"/>
                </a:ext>
              </a:extLst>
            </p:cNvPr>
            <p:cNvSpPr/>
            <p:nvPr/>
          </p:nvSpPr>
          <p:spPr>
            <a:xfrm>
              <a:off x="935430" y="1609461"/>
              <a:ext cx="303152" cy="615400"/>
            </a:xfrm>
            <a:custGeom>
              <a:avLst/>
              <a:gdLst/>
              <a:ahLst/>
              <a:cxnLst/>
              <a:rect l="l" t="t" r="r" b="b"/>
              <a:pathLst>
                <a:path w="8500" h="17255" extrusionOk="0">
                  <a:moveTo>
                    <a:pt x="6240" y="0"/>
                  </a:moveTo>
                  <a:cubicBezTo>
                    <a:pt x="5330" y="0"/>
                    <a:pt x="4278" y="1113"/>
                    <a:pt x="3535" y="4058"/>
                  </a:cubicBezTo>
                  <a:lnTo>
                    <a:pt x="1" y="15942"/>
                  </a:lnTo>
                  <a:cubicBezTo>
                    <a:pt x="327" y="16734"/>
                    <a:pt x="1319" y="17254"/>
                    <a:pt x="2048" y="17254"/>
                  </a:cubicBezTo>
                  <a:cubicBezTo>
                    <a:pt x="2388" y="17254"/>
                    <a:pt x="2670" y="17141"/>
                    <a:pt x="2801" y="16890"/>
                  </a:cubicBezTo>
                  <a:lnTo>
                    <a:pt x="7656" y="4802"/>
                  </a:lnTo>
                  <a:cubicBezTo>
                    <a:pt x="8500" y="2562"/>
                    <a:pt x="7783" y="1126"/>
                    <a:pt x="6654" y="79"/>
                  </a:cubicBezTo>
                  <a:cubicBezTo>
                    <a:pt x="6521" y="28"/>
                    <a:pt x="6382" y="0"/>
                    <a:pt x="6240" y="0"/>
                  </a:cubicBezTo>
                  <a:close/>
                </a:path>
              </a:pathLst>
            </a:custGeom>
            <a:solidFill>
              <a:schemeClr val="accent3"/>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00;p35">
              <a:extLst>
                <a:ext uri="{FF2B5EF4-FFF2-40B4-BE49-F238E27FC236}">
                  <a16:creationId xmlns:a16="http://schemas.microsoft.com/office/drawing/2014/main" id="{5F33B8EF-D68B-4F4B-8897-0F42488450C6}"/>
                </a:ext>
              </a:extLst>
            </p:cNvPr>
            <p:cNvSpPr/>
            <p:nvPr/>
          </p:nvSpPr>
          <p:spPr>
            <a:xfrm>
              <a:off x="981723" y="1278026"/>
              <a:ext cx="181250" cy="205323"/>
            </a:xfrm>
            <a:custGeom>
              <a:avLst/>
              <a:gdLst/>
              <a:ahLst/>
              <a:cxnLst/>
              <a:rect l="l" t="t" r="r" b="b"/>
              <a:pathLst>
                <a:path w="5082" h="5757" extrusionOk="0">
                  <a:moveTo>
                    <a:pt x="978" y="1"/>
                  </a:moveTo>
                  <a:lnTo>
                    <a:pt x="1" y="2556"/>
                  </a:lnTo>
                  <a:lnTo>
                    <a:pt x="454" y="5099"/>
                  </a:lnTo>
                  <a:lnTo>
                    <a:pt x="2797" y="5757"/>
                  </a:lnTo>
                  <a:lnTo>
                    <a:pt x="2799" y="5757"/>
                  </a:lnTo>
                  <a:lnTo>
                    <a:pt x="4029" y="5034"/>
                  </a:lnTo>
                  <a:cubicBezTo>
                    <a:pt x="4591" y="4737"/>
                    <a:pt x="4808" y="3673"/>
                    <a:pt x="4897" y="2891"/>
                  </a:cubicBezTo>
                  <a:lnTo>
                    <a:pt x="5081" y="1252"/>
                  </a:lnTo>
                  <a:lnTo>
                    <a:pt x="4804" y="210"/>
                  </a:lnTo>
                  <a:lnTo>
                    <a:pt x="978" y="1"/>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01;p35">
              <a:extLst>
                <a:ext uri="{FF2B5EF4-FFF2-40B4-BE49-F238E27FC236}">
                  <a16:creationId xmlns:a16="http://schemas.microsoft.com/office/drawing/2014/main" id="{4148A5EE-0E7F-4E90-933A-5B2D02D3502C}"/>
                </a:ext>
              </a:extLst>
            </p:cNvPr>
            <p:cNvSpPr/>
            <p:nvPr/>
          </p:nvSpPr>
          <p:spPr>
            <a:xfrm>
              <a:off x="971166" y="1418154"/>
              <a:ext cx="126611" cy="108386"/>
            </a:xfrm>
            <a:custGeom>
              <a:avLst/>
              <a:gdLst/>
              <a:ahLst/>
              <a:cxnLst/>
              <a:rect l="l" t="t" r="r" b="b"/>
              <a:pathLst>
                <a:path w="3550" h="3039" extrusionOk="0">
                  <a:moveTo>
                    <a:pt x="1129" y="0"/>
                  </a:moveTo>
                  <a:lnTo>
                    <a:pt x="1" y="1256"/>
                  </a:lnTo>
                  <a:cubicBezTo>
                    <a:pt x="677" y="2367"/>
                    <a:pt x="1977" y="2842"/>
                    <a:pt x="3550" y="3038"/>
                  </a:cubicBezTo>
                  <a:lnTo>
                    <a:pt x="3541" y="916"/>
                  </a:lnTo>
                  <a:lnTo>
                    <a:pt x="1129" y="0"/>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02;p35">
              <a:extLst>
                <a:ext uri="{FF2B5EF4-FFF2-40B4-BE49-F238E27FC236}">
                  <a16:creationId xmlns:a16="http://schemas.microsoft.com/office/drawing/2014/main" id="{7BC4A93C-77B7-4559-9B1A-6955EA623D42}"/>
                </a:ext>
              </a:extLst>
            </p:cNvPr>
            <p:cNvSpPr/>
            <p:nvPr/>
          </p:nvSpPr>
          <p:spPr>
            <a:xfrm>
              <a:off x="947342" y="1454033"/>
              <a:ext cx="181464" cy="106567"/>
            </a:xfrm>
            <a:custGeom>
              <a:avLst/>
              <a:gdLst/>
              <a:ahLst/>
              <a:cxnLst/>
              <a:rect l="l" t="t" r="r" b="b"/>
              <a:pathLst>
                <a:path w="5088" h="2988" extrusionOk="0">
                  <a:moveTo>
                    <a:pt x="907" y="0"/>
                  </a:moveTo>
                  <a:lnTo>
                    <a:pt x="1" y="324"/>
                  </a:lnTo>
                  <a:lnTo>
                    <a:pt x="1689" y="2087"/>
                  </a:lnTo>
                  <a:lnTo>
                    <a:pt x="5087" y="2987"/>
                  </a:lnTo>
                  <a:lnTo>
                    <a:pt x="4401" y="1836"/>
                  </a:lnTo>
                  <a:cubicBezTo>
                    <a:pt x="2760" y="1577"/>
                    <a:pt x="1182" y="679"/>
                    <a:pt x="907" y="0"/>
                  </a:cubicBezTo>
                  <a:close/>
                </a:path>
              </a:pathLst>
            </a:custGeom>
            <a:solidFill>
              <a:schemeClr val="accent6"/>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03;p35">
              <a:extLst>
                <a:ext uri="{FF2B5EF4-FFF2-40B4-BE49-F238E27FC236}">
                  <a16:creationId xmlns:a16="http://schemas.microsoft.com/office/drawing/2014/main" id="{47F9E467-DE53-473D-B08A-06ECEBFC0CF7}"/>
                </a:ext>
              </a:extLst>
            </p:cNvPr>
            <p:cNvSpPr/>
            <p:nvPr/>
          </p:nvSpPr>
          <p:spPr>
            <a:xfrm>
              <a:off x="924873" y="1455816"/>
              <a:ext cx="251117" cy="153680"/>
            </a:xfrm>
            <a:custGeom>
              <a:avLst/>
              <a:gdLst/>
              <a:ahLst/>
              <a:cxnLst/>
              <a:rect l="l" t="t" r="r" b="b"/>
              <a:pathLst>
                <a:path w="7041" h="4309" extrusionOk="0">
                  <a:moveTo>
                    <a:pt x="1026" y="0"/>
                  </a:moveTo>
                  <a:cubicBezTo>
                    <a:pt x="602" y="0"/>
                    <a:pt x="60" y="295"/>
                    <a:pt x="1" y="527"/>
                  </a:cubicBezTo>
                  <a:cubicBezTo>
                    <a:pt x="1" y="527"/>
                    <a:pt x="112" y="1217"/>
                    <a:pt x="1210" y="1982"/>
                  </a:cubicBezTo>
                  <a:cubicBezTo>
                    <a:pt x="3378" y="3493"/>
                    <a:pt x="7040" y="4308"/>
                    <a:pt x="7040" y="4308"/>
                  </a:cubicBezTo>
                  <a:lnTo>
                    <a:pt x="5631" y="2688"/>
                  </a:lnTo>
                  <a:cubicBezTo>
                    <a:pt x="4421" y="2409"/>
                    <a:pt x="1320" y="1306"/>
                    <a:pt x="1084" y="2"/>
                  </a:cubicBezTo>
                  <a:cubicBezTo>
                    <a:pt x="1065" y="1"/>
                    <a:pt x="1046" y="0"/>
                    <a:pt x="1026" y="0"/>
                  </a:cubicBezTo>
                  <a:close/>
                </a:path>
              </a:pathLst>
            </a:custGeom>
            <a:solidFill>
              <a:schemeClr val="accent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04;p35">
              <a:extLst>
                <a:ext uri="{FF2B5EF4-FFF2-40B4-BE49-F238E27FC236}">
                  <a16:creationId xmlns:a16="http://schemas.microsoft.com/office/drawing/2014/main" id="{9E83A81A-2CD3-4176-A399-D5DCE410D610}"/>
                </a:ext>
              </a:extLst>
            </p:cNvPr>
            <p:cNvSpPr/>
            <p:nvPr/>
          </p:nvSpPr>
          <p:spPr>
            <a:xfrm>
              <a:off x="963783" y="1242432"/>
              <a:ext cx="212207" cy="229718"/>
            </a:xfrm>
            <a:custGeom>
              <a:avLst/>
              <a:gdLst/>
              <a:ahLst/>
              <a:cxnLst/>
              <a:rect l="l" t="t" r="r" b="b"/>
              <a:pathLst>
                <a:path w="5950" h="6441" extrusionOk="0">
                  <a:moveTo>
                    <a:pt x="3008" y="0"/>
                  </a:moveTo>
                  <a:cubicBezTo>
                    <a:pt x="2361" y="0"/>
                    <a:pt x="1722" y="145"/>
                    <a:pt x="1271" y="458"/>
                  </a:cubicBezTo>
                  <a:cubicBezTo>
                    <a:pt x="82" y="1284"/>
                    <a:pt x="1" y="2443"/>
                    <a:pt x="113" y="3639"/>
                  </a:cubicBezTo>
                  <a:cubicBezTo>
                    <a:pt x="294" y="5539"/>
                    <a:pt x="110" y="5718"/>
                    <a:pt x="1147" y="6201"/>
                  </a:cubicBezTo>
                  <a:cubicBezTo>
                    <a:pt x="1522" y="6375"/>
                    <a:pt x="1861" y="6440"/>
                    <a:pt x="2159" y="6440"/>
                  </a:cubicBezTo>
                  <a:cubicBezTo>
                    <a:pt x="3046" y="6440"/>
                    <a:pt x="3567" y="5861"/>
                    <a:pt x="3567" y="5861"/>
                  </a:cubicBezTo>
                  <a:lnTo>
                    <a:pt x="3593" y="5036"/>
                  </a:lnTo>
                  <a:lnTo>
                    <a:pt x="4133" y="4627"/>
                  </a:lnTo>
                  <a:lnTo>
                    <a:pt x="4268" y="3816"/>
                  </a:lnTo>
                  <a:cubicBezTo>
                    <a:pt x="4302" y="3613"/>
                    <a:pt x="4409" y="3431"/>
                    <a:pt x="4570" y="3303"/>
                  </a:cubicBezTo>
                  <a:lnTo>
                    <a:pt x="5555" y="2518"/>
                  </a:lnTo>
                  <a:cubicBezTo>
                    <a:pt x="5949" y="2015"/>
                    <a:pt x="5700" y="1230"/>
                    <a:pt x="5296" y="783"/>
                  </a:cubicBezTo>
                  <a:cubicBezTo>
                    <a:pt x="4844" y="284"/>
                    <a:pt x="3917" y="0"/>
                    <a:pt x="3008" y="0"/>
                  </a:cubicBezTo>
                  <a:close/>
                </a:path>
              </a:pathLst>
            </a:custGeom>
            <a:solidFill>
              <a:srgbClr val="000000"/>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05;p35">
              <a:extLst>
                <a:ext uri="{FF2B5EF4-FFF2-40B4-BE49-F238E27FC236}">
                  <a16:creationId xmlns:a16="http://schemas.microsoft.com/office/drawing/2014/main" id="{D71FB568-C765-44DC-B2FD-6462971637AC}"/>
                </a:ext>
              </a:extLst>
            </p:cNvPr>
            <p:cNvSpPr/>
            <p:nvPr/>
          </p:nvSpPr>
          <p:spPr>
            <a:xfrm>
              <a:off x="1081728" y="1392154"/>
              <a:ext cx="35166" cy="52392"/>
            </a:xfrm>
            <a:custGeom>
              <a:avLst/>
              <a:gdLst/>
              <a:ahLst/>
              <a:cxnLst/>
              <a:rect l="l" t="t" r="r" b="b"/>
              <a:pathLst>
                <a:path w="986" h="1469" extrusionOk="0">
                  <a:moveTo>
                    <a:pt x="593" y="0"/>
                  </a:moveTo>
                  <a:cubicBezTo>
                    <a:pt x="432" y="0"/>
                    <a:pt x="257" y="84"/>
                    <a:pt x="160" y="231"/>
                  </a:cubicBezTo>
                  <a:cubicBezTo>
                    <a:pt x="53" y="391"/>
                    <a:pt x="19" y="590"/>
                    <a:pt x="9" y="783"/>
                  </a:cubicBezTo>
                  <a:cubicBezTo>
                    <a:pt x="0" y="960"/>
                    <a:pt x="12" y="1148"/>
                    <a:pt x="110" y="1294"/>
                  </a:cubicBezTo>
                  <a:cubicBezTo>
                    <a:pt x="180" y="1398"/>
                    <a:pt x="305" y="1469"/>
                    <a:pt x="425" y="1469"/>
                  </a:cubicBezTo>
                  <a:cubicBezTo>
                    <a:pt x="476" y="1469"/>
                    <a:pt x="526" y="1456"/>
                    <a:pt x="570" y="1428"/>
                  </a:cubicBezTo>
                  <a:cubicBezTo>
                    <a:pt x="780" y="1294"/>
                    <a:pt x="985" y="566"/>
                    <a:pt x="952" y="315"/>
                  </a:cubicBezTo>
                  <a:cubicBezTo>
                    <a:pt x="922" y="97"/>
                    <a:pt x="765" y="0"/>
                    <a:pt x="593" y="0"/>
                  </a:cubicBez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083290" y="-5010413"/>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Tree>
    <p:extLst>
      <p:ext uri="{BB962C8B-B14F-4D97-AF65-F5344CB8AC3E}">
        <p14:creationId xmlns:p14="http://schemas.microsoft.com/office/powerpoint/2010/main" val="1662527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65534" y="840397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65535" y="-7428275"/>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988344" y="2819133"/>
            <a:ext cx="7571311" cy="59752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533399" y="3980084"/>
            <a:ext cx="8763000" cy="33607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effectLst>
                  <a:outerShdw blurRad="38100" dist="38100" dir="2700000" algn="tl">
                    <a:srgbClr val="000000">
                      <a:alpha val="43137"/>
                    </a:srgbClr>
                  </a:outerShdw>
                </a:effectLst>
                <a:latin typeface="Agency FB" panose="020B0503020202020204" pitchFamily="34" charset="0"/>
                <a:ea typeface="+mj-ea"/>
                <a:cs typeface="+mj-cs"/>
              </a:rPr>
              <a:t>En coordinación con la empresa CNEL, se realizó mantenimiento de algunas luminarias en varias comunidades de nuestra Parroquia, Así mismo, se ha solicitado cambio de postes, tendido eléctrico, en lugares que falta iluminación.</a:t>
            </a: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8" name="Grupo 7">
            <a:extLst>
              <a:ext uri="{FF2B5EF4-FFF2-40B4-BE49-F238E27FC236}">
                <a16:creationId xmlns:a16="http://schemas.microsoft.com/office/drawing/2014/main" id="{601D14E2-8054-4E5D-A021-C50F1C916BA6}"/>
              </a:ext>
            </a:extLst>
          </p:cNvPr>
          <p:cNvGrpSpPr/>
          <p:nvPr/>
        </p:nvGrpSpPr>
        <p:grpSpPr>
          <a:xfrm>
            <a:off x="11242181" y="2091708"/>
            <a:ext cx="6050548" cy="6103584"/>
            <a:chOff x="11029397" y="2139822"/>
            <a:chExt cx="6050548" cy="6103584"/>
          </a:xfrm>
        </p:grpSpPr>
        <p:pic>
          <p:nvPicPr>
            <p:cNvPr id="2" name="Imagen 1">
              <a:extLst>
                <a:ext uri="{FF2B5EF4-FFF2-40B4-BE49-F238E27FC236}">
                  <a16:creationId xmlns:a16="http://schemas.microsoft.com/office/drawing/2014/main" id="{845A0FD9-1447-4D41-9A72-3DA880B274AA}"/>
                </a:ext>
              </a:extLst>
            </p:cNvPr>
            <p:cNvPicPr>
              <a:picLocks noChangeAspect="1"/>
            </p:cNvPicPr>
            <p:nvPr/>
          </p:nvPicPr>
          <p:blipFill>
            <a:blip r:embed="rId3"/>
            <a:stretch>
              <a:fillRect/>
            </a:stretch>
          </p:blipFill>
          <p:spPr>
            <a:xfrm>
              <a:off x="11029397" y="2139822"/>
              <a:ext cx="2596293" cy="3360799"/>
            </a:xfrm>
            <a:prstGeom prst="rect">
              <a:avLst/>
            </a:prstGeom>
            <a:ln w="38100" cap="sq">
              <a:solidFill>
                <a:schemeClr val="accent2">
                  <a:lumMod val="20000"/>
                  <a:lumOff val="80000"/>
                </a:schemeClr>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F582D7BE-4106-4681-824B-2D20A66A2156}"/>
                </a:ext>
              </a:extLst>
            </p:cNvPr>
            <p:cNvPicPr>
              <a:picLocks noChangeAspect="1"/>
            </p:cNvPicPr>
            <p:nvPr/>
          </p:nvPicPr>
          <p:blipFill>
            <a:blip r:embed="rId4"/>
            <a:stretch>
              <a:fillRect/>
            </a:stretch>
          </p:blipFill>
          <p:spPr>
            <a:xfrm>
              <a:off x="14725799" y="2158985"/>
              <a:ext cx="2354146" cy="3341635"/>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3226416E-CD7F-41BC-B7AA-F66D9A55BC29}"/>
                </a:ext>
              </a:extLst>
            </p:cNvPr>
            <p:cNvPicPr>
              <a:picLocks noChangeAspect="1"/>
            </p:cNvPicPr>
            <p:nvPr/>
          </p:nvPicPr>
          <p:blipFill>
            <a:blip r:embed="rId5"/>
            <a:stretch>
              <a:fillRect/>
            </a:stretch>
          </p:blipFill>
          <p:spPr>
            <a:xfrm>
              <a:off x="12298467" y="5740562"/>
              <a:ext cx="3961593" cy="250284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351715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1394890" y="2550887"/>
            <a:ext cx="7571311" cy="59752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533399" y="3980084"/>
            <a:ext cx="8763000" cy="33607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effectLst>
                  <a:outerShdw blurRad="38100" dist="38100" dir="2700000" algn="tl">
                    <a:srgbClr val="000000">
                      <a:alpha val="43137"/>
                    </a:srgbClr>
                  </a:outerShdw>
                </a:effectLst>
                <a:latin typeface="Agency FB" panose="020B0503020202020204" pitchFamily="34" charset="0"/>
                <a:ea typeface="+mj-ea"/>
                <a:cs typeface="+mj-cs"/>
              </a:rPr>
              <a:t>En articulación con el Ing. Juan Carlos Montesdeoca - Coordinador  de </a:t>
            </a:r>
            <a:r>
              <a:rPr lang="es-ES" sz="3600" dirty="0" err="1">
                <a:effectLst>
                  <a:outerShdw blurRad="38100" dist="38100" dir="2700000" algn="tl">
                    <a:srgbClr val="000000">
                      <a:alpha val="43137"/>
                    </a:srgbClr>
                  </a:outerShdw>
                </a:effectLst>
                <a:latin typeface="Agency FB" panose="020B0503020202020204" pitchFamily="34" charset="0"/>
                <a:ea typeface="+mj-ea"/>
                <a:cs typeface="+mj-cs"/>
              </a:rPr>
              <a:t>Portoparques</a:t>
            </a:r>
            <a:r>
              <a:rPr lang="es-ES" sz="3600" dirty="0">
                <a:effectLst>
                  <a:outerShdw blurRad="38100" dist="38100" dir="2700000" algn="tl">
                    <a:srgbClr val="000000">
                      <a:alpha val="43137"/>
                    </a:srgbClr>
                  </a:outerShdw>
                </a:effectLst>
                <a:latin typeface="Agency FB" panose="020B0503020202020204" pitchFamily="34" charset="0"/>
                <a:ea typeface="+mj-ea"/>
                <a:cs typeface="+mj-cs"/>
              </a:rPr>
              <a:t> y Cementerios, con el objetivo de mantener en buenas condiciones los espacios públicos, se da mantenimiento al parque central de nuestra Parroquia para seguir promoviendo el bienestar y la convivencia comunitaria, </a:t>
            </a: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sp>
        <p:nvSpPr>
          <p:cNvPr id="31" name="Forma libre: forma 30">
            <a:extLst>
              <a:ext uri="{FF2B5EF4-FFF2-40B4-BE49-F238E27FC236}">
                <a16:creationId xmlns:a16="http://schemas.microsoft.com/office/drawing/2014/main" id="{7BFD7341-9BB4-4B6F-BEA2-1F96DE5EA724}"/>
              </a:ext>
            </a:extLst>
          </p:cNvPr>
          <p:cNvSpPr/>
          <p:nvPr/>
        </p:nvSpPr>
        <p:spPr>
          <a:xfrm>
            <a:off x="3084452" y="5466868"/>
            <a:ext cx="3176580" cy="290878"/>
          </a:xfrm>
          <a:custGeom>
            <a:avLst/>
            <a:gdLst>
              <a:gd name="connsiteX0" fmla="*/ 0 w 3176580"/>
              <a:gd name="connsiteY0" fmla="*/ 0 h 290878"/>
              <a:gd name="connsiteX1" fmla="*/ 3176580 w 3176580"/>
              <a:gd name="connsiteY1" fmla="*/ 0 h 290878"/>
              <a:gd name="connsiteX2" fmla="*/ 3176580 w 3176580"/>
              <a:gd name="connsiteY2" fmla="*/ 290878 h 290878"/>
              <a:gd name="connsiteX3" fmla="*/ 0 w 3176580"/>
              <a:gd name="connsiteY3" fmla="*/ 290878 h 290878"/>
              <a:gd name="connsiteX4" fmla="*/ 0 w 3176580"/>
              <a:gd name="connsiteY4" fmla="*/ 0 h 29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6580" h="290878">
                <a:moveTo>
                  <a:pt x="0" y="0"/>
                </a:moveTo>
                <a:lnTo>
                  <a:pt x="3176580" y="0"/>
                </a:lnTo>
                <a:lnTo>
                  <a:pt x="3176580" y="290878"/>
                </a:lnTo>
                <a:lnTo>
                  <a:pt x="0" y="2908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2080" tIns="49530" rIns="132080" bIns="49530" numCol="1" spcCol="1270" anchor="ctr" anchorCtr="0">
            <a:noAutofit/>
          </a:bodyPr>
          <a:lstStyle/>
          <a:p>
            <a:pPr marL="0" lvl="0" indent="0" algn="l" defTabSz="577850">
              <a:lnSpc>
                <a:spcPct val="90000"/>
              </a:lnSpc>
              <a:spcBef>
                <a:spcPct val="0"/>
              </a:spcBef>
              <a:spcAft>
                <a:spcPct val="35000"/>
              </a:spcAft>
              <a:buNone/>
            </a:pPr>
            <a:endParaRPr lang="es-EC" sz="1300" kern="1200"/>
          </a:p>
        </p:txBody>
      </p:sp>
      <p:grpSp>
        <p:nvGrpSpPr>
          <p:cNvPr id="43" name="Grupo 42">
            <a:extLst>
              <a:ext uri="{FF2B5EF4-FFF2-40B4-BE49-F238E27FC236}">
                <a16:creationId xmlns:a16="http://schemas.microsoft.com/office/drawing/2014/main" id="{68452822-E5CE-49D6-82D0-6921C73AD257}"/>
              </a:ext>
            </a:extLst>
          </p:cNvPr>
          <p:cNvGrpSpPr/>
          <p:nvPr/>
        </p:nvGrpSpPr>
        <p:grpSpPr>
          <a:xfrm>
            <a:off x="10629384" y="2211975"/>
            <a:ext cx="7196193" cy="5369925"/>
            <a:chOff x="10629384" y="2211975"/>
            <a:chExt cx="7196193" cy="5369925"/>
          </a:xfrm>
        </p:grpSpPr>
        <p:sp>
          <p:nvSpPr>
            <p:cNvPr id="35" name="Flecha: pentágono 34">
              <a:extLst>
                <a:ext uri="{FF2B5EF4-FFF2-40B4-BE49-F238E27FC236}">
                  <a16:creationId xmlns:a16="http://schemas.microsoft.com/office/drawing/2014/main" id="{D9C859BE-7D64-48AA-BB30-BF67277E51E2}"/>
                </a:ext>
              </a:extLst>
            </p:cNvPr>
            <p:cNvSpPr/>
            <p:nvPr/>
          </p:nvSpPr>
          <p:spPr>
            <a:xfrm>
              <a:off x="10814699" y="3947243"/>
              <a:ext cx="3821513" cy="1729657"/>
            </a:xfrm>
            <a:prstGeom prst="homePlate">
              <a:avLst/>
            </a:prstGeom>
            <a:blipFill>
              <a:blip r:embed="rId3"/>
              <a:srcRect/>
              <a:stretch>
                <a:fillRect t="-6000" b="-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6" name="Forma libre: forma 35">
              <a:extLst>
                <a:ext uri="{FF2B5EF4-FFF2-40B4-BE49-F238E27FC236}">
                  <a16:creationId xmlns:a16="http://schemas.microsoft.com/office/drawing/2014/main" id="{BEADA370-6C0A-43C7-9600-14B77B417C32}"/>
                </a:ext>
              </a:extLst>
            </p:cNvPr>
            <p:cNvSpPr/>
            <p:nvPr/>
          </p:nvSpPr>
          <p:spPr>
            <a:xfrm>
              <a:off x="10629384" y="4383074"/>
              <a:ext cx="2308360" cy="211375"/>
            </a:xfrm>
            <a:custGeom>
              <a:avLst/>
              <a:gdLst>
                <a:gd name="connsiteX0" fmla="*/ 0 w 2308360"/>
                <a:gd name="connsiteY0" fmla="*/ 0 h 211375"/>
                <a:gd name="connsiteX1" fmla="*/ 2308360 w 2308360"/>
                <a:gd name="connsiteY1" fmla="*/ 0 h 211375"/>
                <a:gd name="connsiteX2" fmla="*/ 2308360 w 2308360"/>
                <a:gd name="connsiteY2" fmla="*/ 211375 h 211375"/>
                <a:gd name="connsiteX3" fmla="*/ 0 w 2308360"/>
                <a:gd name="connsiteY3" fmla="*/ 211375 h 211375"/>
                <a:gd name="connsiteX4" fmla="*/ 0 w 2308360"/>
                <a:gd name="connsiteY4" fmla="*/ 0 h 21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8360" h="211375">
                  <a:moveTo>
                    <a:pt x="0" y="0"/>
                  </a:moveTo>
                  <a:lnTo>
                    <a:pt x="2308360" y="0"/>
                  </a:lnTo>
                  <a:lnTo>
                    <a:pt x="2308360" y="211375"/>
                  </a:lnTo>
                  <a:lnTo>
                    <a:pt x="0" y="2113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34290" rIns="91440" bIns="34290" numCol="1" spcCol="1270" anchor="ctr" anchorCtr="0">
              <a:noAutofit/>
            </a:bodyPr>
            <a:lstStyle/>
            <a:p>
              <a:pPr marL="0" lvl="0" indent="0" algn="l" defTabSz="400050">
                <a:lnSpc>
                  <a:spcPct val="90000"/>
                </a:lnSpc>
                <a:spcBef>
                  <a:spcPct val="0"/>
                </a:spcBef>
                <a:spcAft>
                  <a:spcPct val="35000"/>
                </a:spcAft>
                <a:buNone/>
              </a:pPr>
              <a:endParaRPr lang="es-EC" sz="900" kern="1200"/>
            </a:p>
          </p:txBody>
        </p:sp>
        <p:pic>
          <p:nvPicPr>
            <p:cNvPr id="12" name="Imagen 11">
              <a:extLst>
                <a:ext uri="{FF2B5EF4-FFF2-40B4-BE49-F238E27FC236}">
                  <a16:creationId xmlns:a16="http://schemas.microsoft.com/office/drawing/2014/main" id="{FB70DD24-E0A3-4E4E-85C4-3004F4445EDC}"/>
                </a:ext>
              </a:extLst>
            </p:cNvPr>
            <p:cNvPicPr>
              <a:picLocks noChangeAspect="1"/>
            </p:cNvPicPr>
            <p:nvPr/>
          </p:nvPicPr>
          <p:blipFill>
            <a:blip r:embed="rId4"/>
            <a:stretch>
              <a:fillRect/>
            </a:stretch>
          </p:blipFill>
          <p:spPr>
            <a:xfrm>
              <a:off x="14636213" y="2398927"/>
              <a:ext cx="3189364" cy="5141065"/>
            </a:xfrm>
            <a:prstGeom prst="rect">
              <a:avLst/>
            </a:prstGeom>
          </p:spPr>
        </p:pic>
        <p:sp>
          <p:nvSpPr>
            <p:cNvPr id="30" name="Flecha: pentágono 29">
              <a:extLst>
                <a:ext uri="{FF2B5EF4-FFF2-40B4-BE49-F238E27FC236}">
                  <a16:creationId xmlns:a16="http://schemas.microsoft.com/office/drawing/2014/main" id="{A2004067-58A9-4D8A-B494-DA520A17CEDD}"/>
                </a:ext>
              </a:extLst>
            </p:cNvPr>
            <p:cNvSpPr/>
            <p:nvPr/>
          </p:nvSpPr>
          <p:spPr>
            <a:xfrm>
              <a:off x="10869604" y="2211975"/>
              <a:ext cx="3766608" cy="1559925"/>
            </a:xfrm>
            <a:prstGeom prst="homePlate">
              <a:avLst/>
            </a:prstGeom>
            <a:blipFill>
              <a:blip r:embed="rId5"/>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0" name="Flecha: pentágono 39">
              <a:extLst>
                <a:ext uri="{FF2B5EF4-FFF2-40B4-BE49-F238E27FC236}">
                  <a16:creationId xmlns:a16="http://schemas.microsoft.com/office/drawing/2014/main" id="{F787AAD8-E9CE-4F34-9181-2F47E164E947}"/>
                </a:ext>
              </a:extLst>
            </p:cNvPr>
            <p:cNvSpPr/>
            <p:nvPr/>
          </p:nvSpPr>
          <p:spPr>
            <a:xfrm>
              <a:off x="10814699" y="5852243"/>
              <a:ext cx="3766608" cy="1729657"/>
            </a:xfrm>
            <a:prstGeom prst="homePlate">
              <a:avLst/>
            </a:prstGeom>
            <a:blipFill>
              <a:blip r:embed="rId6"/>
              <a:srcRect/>
              <a:stretch>
                <a:fillRect l="-12000" r="-1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3973416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1632857" y="3483435"/>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s-EC" sz="4000" dirty="0">
                <a:latin typeface="Arial Black" panose="020B0A04020102020204" pitchFamily="34" charset="0"/>
              </a:rPr>
              <a:t>COMPONENTE</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2769318" y="5818990"/>
            <a:ext cx="3615643"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Biofísico</a:t>
            </a:r>
          </a:p>
        </p:txBody>
      </p:sp>
      <p:pic>
        <p:nvPicPr>
          <p:cNvPr id="23" name="Imagen 22">
            <a:extLst>
              <a:ext uri="{FF2B5EF4-FFF2-40B4-BE49-F238E27FC236}">
                <a16:creationId xmlns:a16="http://schemas.microsoft.com/office/drawing/2014/main" id="{190CBACB-C6C6-46A5-8A55-70824AC563F8}"/>
              </a:ext>
            </a:extLst>
          </p:cNvPr>
          <p:cNvPicPr>
            <a:picLocks noChangeAspect="1"/>
          </p:cNvPicPr>
          <p:nvPr/>
        </p:nvPicPr>
        <p:blipFill>
          <a:blip r:embed="rId3"/>
          <a:stretch>
            <a:fillRect/>
          </a:stretch>
        </p:blipFill>
        <p:spPr>
          <a:xfrm>
            <a:off x="12496800" y="4414497"/>
            <a:ext cx="3982915" cy="3982915"/>
          </a:xfrm>
          <a:prstGeom prst="rect">
            <a:avLst/>
          </a:prstGeom>
        </p:spPr>
      </p:pic>
    </p:spTree>
    <p:extLst>
      <p:ext uri="{BB962C8B-B14F-4D97-AF65-F5344CB8AC3E}">
        <p14:creationId xmlns:p14="http://schemas.microsoft.com/office/powerpoint/2010/main" val="2392999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30833" y="3156635"/>
            <a:ext cx="8885458" cy="75357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 </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563797" y="4276287"/>
            <a:ext cx="8709768" cy="338181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effectLst>
                  <a:outerShdw blurRad="38100" dist="38100" dir="2700000" algn="tl">
                    <a:srgbClr val="000000">
                      <a:alpha val="43137"/>
                    </a:srgbClr>
                  </a:outerShdw>
                </a:effectLst>
                <a:latin typeface="Agency FB" panose="020B0503020202020204" pitchFamily="34" charset="0"/>
                <a:ea typeface="+mj-ea"/>
                <a:cs typeface="+mj-cs"/>
              </a:rPr>
              <a:t>Se realizó la campaña ambiental en coordinación con la Asociación Agropecuaria 2 de Junio, de la comunidad Los Naranjos, actividad que se ha realizado por 8 años consecutivos, lo que ha permitido que los habitantes dentro y fuera de la parroquia tomen conciencia de lo importante que es cuidar el medio ambiente.</a:t>
            </a: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8" name="Grupo 7">
            <a:extLst>
              <a:ext uri="{FF2B5EF4-FFF2-40B4-BE49-F238E27FC236}">
                <a16:creationId xmlns:a16="http://schemas.microsoft.com/office/drawing/2014/main" id="{40B18091-3702-4BA9-87CC-ED2C236C820F}"/>
              </a:ext>
            </a:extLst>
          </p:cNvPr>
          <p:cNvGrpSpPr/>
          <p:nvPr/>
        </p:nvGrpSpPr>
        <p:grpSpPr>
          <a:xfrm>
            <a:off x="10924105" y="2224240"/>
            <a:ext cx="6236356" cy="5368605"/>
            <a:chOff x="11002467" y="2289494"/>
            <a:chExt cx="6236356" cy="5368605"/>
          </a:xfrm>
        </p:grpSpPr>
        <p:pic>
          <p:nvPicPr>
            <p:cNvPr id="2" name="Imagen 1"/>
            <p:cNvPicPr>
              <a:picLocks noChangeAspect="1"/>
            </p:cNvPicPr>
            <p:nvPr/>
          </p:nvPicPr>
          <p:blipFill>
            <a:blip r:embed="rId3"/>
            <a:stretch>
              <a:fillRect/>
            </a:stretch>
          </p:blipFill>
          <p:spPr>
            <a:xfrm>
              <a:off x="11002467" y="3878987"/>
              <a:ext cx="2688533" cy="24482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p:cNvPicPr>
              <a:picLocks noChangeAspect="1"/>
            </p:cNvPicPr>
            <p:nvPr/>
          </p:nvPicPr>
          <p:blipFill>
            <a:blip r:embed="rId4"/>
            <a:stretch>
              <a:fillRect/>
            </a:stretch>
          </p:blipFill>
          <p:spPr>
            <a:xfrm>
              <a:off x="13861701" y="5610165"/>
              <a:ext cx="3377122" cy="20479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p:cNvPicPr>
              <a:picLocks noChangeAspect="1"/>
            </p:cNvPicPr>
            <p:nvPr/>
          </p:nvPicPr>
          <p:blipFill>
            <a:blip r:embed="rId5"/>
            <a:stretch>
              <a:fillRect/>
            </a:stretch>
          </p:blipFill>
          <p:spPr>
            <a:xfrm>
              <a:off x="13850327" y="2289494"/>
              <a:ext cx="3388496" cy="22058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821714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1327041" y="3419637"/>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s-EC" sz="4000" dirty="0">
                <a:latin typeface="Arial Black" panose="020B0A04020102020204" pitchFamily="34" charset="0"/>
              </a:rPr>
              <a:t>COMPONENTE</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1836987" y="5888147"/>
            <a:ext cx="5331079"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Social – Cultural </a:t>
            </a:r>
          </a:p>
        </p:txBody>
      </p:sp>
      <p:pic>
        <p:nvPicPr>
          <p:cNvPr id="18" name="Imagen 17">
            <a:extLst>
              <a:ext uri="{FF2B5EF4-FFF2-40B4-BE49-F238E27FC236}">
                <a16:creationId xmlns:a16="http://schemas.microsoft.com/office/drawing/2014/main" id="{F1E85C76-02B9-4683-8B3B-A445C49B9B82}"/>
              </a:ext>
            </a:extLst>
          </p:cNvPr>
          <p:cNvPicPr>
            <a:picLocks noChangeAspect="1"/>
          </p:cNvPicPr>
          <p:nvPr/>
        </p:nvPicPr>
        <p:blipFill>
          <a:blip r:embed="rId3"/>
          <a:stretch>
            <a:fillRect/>
          </a:stretch>
        </p:blipFill>
        <p:spPr>
          <a:xfrm>
            <a:off x="12268200" y="4590608"/>
            <a:ext cx="4153784" cy="4153784"/>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3769827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59130" y="2815969"/>
            <a:ext cx="8686800" cy="69529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159509" y="4229100"/>
            <a:ext cx="7852825" cy="4524315"/>
          </a:xfrm>
          <a:prstGeom prst="rect">
            <a:avLst/>
          </a:prstGeom>
        </p:spPr>
        <p:txBody>
          <a:bodyPr wrap="square">
            <a:spAutoFit/>
          </a:bodyPr>
          <a:lstStyle/>
          <a:p>
            <a:pPr algn="just"/>
            <a:r>
              <a:rPr lang="es-EC" sz="3600" dirty="0">
                <a:latin typeface="Times New Roman" panose="02020603050405020304" pitchFamily="18" charset="0"/>
                <a:cs typeface="Times New Roman" panose="02020603050405020304" pitchFamily="18" charset="0"/>
              </a:rPr>
              <a:t>Brigadas Médicas con </a:t>
            </a:r>
            <a:r>
              <a:rPr lang="es-ES" sz="3600" dirty="0">
                <a:latin typeface="Times New Roman" panose="02020603050405020304" pitchFamily="18" charset="0"/>
                <a:cs typeface="Times New Roman" panose="02020603050405020304" pitchFamily="18" charset="0"/>
              </a:rPr>
              <a:t>Rotary Club, SOLCA, Universidad San Gregorio de Portoviejo y Ministerio de Salud Pública, trabajo articulado para la realización de jornadas en atenciones médicas, odontológicas, papanicolaou, y mastología, brindada a los habitantes en nuestra Parroquia.</a:t>
            </a:r>
            <a:endParaRPr lang="es-EC" sz="3600" dirty="0">
              <a:effectLst>
                <a:outerShdw blurRad="38100" dist="38100" dir="2700000" algn="tl">
                  <a:srgbClr val="000000">
                    <a:alpha val="43137"/>
                  </a:srgbClr>
                </a:outerShdw>
              </a:effectLst>
              <a:latin typeface="Agency FB" panose="020B0503020202020204" pitchFamily="34" charset="0"/>
            </a:endParaRPr>
          </a:p>
        </p:txBody>
      </p:sp>
      <p:grpSp>
        <p:nvGrpSpPr>
          <p:cNvPr id="10" name="Grupo 9">
            <a:extLst>
              <a:ext uri="{FF2B5EF4-FFF2-40B4-BE49-F238E27FC236}">
                <a16:creationId xmlns:a16="http://schemas.microsoft.com/office/drawing/2014/main" id="{F547E49E-45BD-4659-9DF9-C30AAD3F7BC4}"/>
              </a:ext>
            </a:extLst>
          </p:cNvPr>
          <p:cNvGrpSpPr/>
          <p:nvPr/>
        </p:nvGrpSpPr>
        <p:grpSpPr>
          <a:xfrm>
            <a:off x="10338360" y="2287910"/>
            <a:ext cx="6735258" cy="5446390"/>
            <a:chOff x="10396154" y="1097371"/>
            <a:chExt cx="5977841" cy="6100531"/>
          </a:xfrm>
        </p:grpSpPr>
        <p:pic>
          <p:nvPicPr>
            <p:cNvPr id="4" name="Imagen 3">
              <a:extLst>
                <a:ext uri="{FF2B5EF4-FFF2-40B4-BE49-F238E27FC236}">
                  <a16:creationId xmlns:a16="http://schemas.microsoft.com/office/drawing/2014/main" id="{030305D7-8DD0-4D38-AD13-1390C0C2F977}"/>
                </a:ext>
              </a:extLst>
            </p:cNvPr>
            <p:cNvPicPr>
              <a:picLocks noChangeAspect="1"/>
            </p:cNvPicPr>
            <p:nvPr/>
          </p:nvPicPr>
          <p:blipFill>
            <a:blip r:embed="rId3"/>
            <a:stretch>
              <a:fillRect/>
            </a:stretch>
          </p:blipFill>
          <p:spPr>
            <a:xfrm>
              <a:off x="13038064" y="5225423"/>
              <a:ext cx="3335931" cy="1972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6119949A-5E4C-4AC4-B625-8DE14C48FEB2}"/>
                </a:ext>
              </a:extLst>
            </p:cNvPr>
            <p:cNvPicPr>
              <a:picLocks noChangeAspect="1"/>
            </p:cNvPicPr>
            <p:nvPr/>
          </p:nvPicPr>
          <p:blipFill>
            <a:blip r:embed="rId4"/>
            <a:stretch>
              <a:fillRect/>
            </a:stretch>
          </p:blipFill>
          <p:spPr>
            <a:xfrm>
              <a:off x="13038064" y="3108536"/>
              <a:ext cx="3322638" cy="21379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E9C1B15-968D-4933-B6FC-053107F94F63}"/>
                </a:ext>
              </a:extLst>
            </p:cNvPr>
            <p:cNvPicPr>
              <a:picLocks noChangeAspect="1"/>
            </p:cNvPicPr>
            <p:nvPr/>
          </p:nvPicPr>
          <p:blipFill>
            <a:blip r:embed="rId5"/>
            <a:stretch>
              <a:fillRect/>
            </a:stretch>
          </p:blipFill>
          <p:spPr>
            <a:xfrm>
              <a:off x="13029320" y="1097371"/>
              <a:ext cx="3322639" cy="1972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2ABCC2AD-6DB9-4DBA-9CA3-7677F14B5DFB}"/>
                </a:ext>
              </a:extLst>
            </p:cNvPr>
            <p:cNvPicPr>
              <a:picLocks noChangeAspect="1"/>
            </p:cNvPicPr>
            <p:nvPr/>
          </p:nvPicPr>
          <p:blipFill>
            <a:blip r:embed="rId6"/>
            <a:stretch>
              <a:fillRect/>
            </a:stretch>
          </p:blipFill>
          <p:spPr>
            <a:xfrm>
              <a:off x="10396154" y="2479084"/>
              <a:ext cx="2525051" cy="3326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522378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20402" y="7658099"/>
            <a:ext cx="7046513" cy="9312442"/>
            <a:chOff x="28384"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28384"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504026" y="2811503"/>
            <a:ext cx="8686800" cy="89454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261035" y="3979155"/>
            <a:ext cx="7824216" cy="3477875"/>
          </a:xfrm>
          <a:prstGeom prst="rect">
            <a:avLst/>
          </a:prstGeom>
        </p:spPr>
        <p:txBody>
          <a:bodyPr wrap="square">
            <a:spAutoFit/>
          </a:bodyPr>
          <a:lstStyle/>
          <a:p>
            <a:pPr algn="just"/>
            <a:r>
              <a:rPr lang="es-EC" sz="4400" dirty="0">
                <a:latin typeface="Agency FB" panose="020B0503020202020204" pitchFamily="34" charset="0"/>
              </a:rPr>
              <a:t>BRIGADA MÉDICA POR PARTE DE LA JUNTA DE BENEFICIENCIA DE GUAYAQUIL, GESTIONADA POR EL GAD. PARROQUIAL DE PUEBLO NUEVO, EN BENEFICIO DE LOS HABITANTES DE LA PARROQUIA.</a:t>
            </a:r>
          </a:p>
        </p:txBody>
      </p:sp>
      <p:sp>
        <p:nvSpPr>
          <p:cNvPr id="12" name="Hexágono 11">
            <a:extLst>
              <a:ext uri="{FF2B5EF4-FFF2-40B4-BE49-F238E27FC236}">
                <a16:creationId xmlns:a16="http://schemas.microsoft.com/office/drawing/2014/main" id="{B1F613A5-173E-440E-AA0D-FCB53E84475B}"/>
              </a:ext>
            </a:extLst>
          </p:cNvPr>
          <p:cNvSpPr/>
          <p:nvPr/>
        </p:nvSpPr>
        <p:spPr>
          <a:xfrm>
            <a:off x="12417026" y="2328537"/>
            <a:ext cx="3740525" cy="2408075"/>
          </a:xfrm>
          <a:prstGeom prst="hexagon">
            <a:avLst/>
          </a:prstGeom>
          <a:blipFill>
            <a:blip r:embed="rId3"/>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Forma libre: forma 12">
            <a:extLst>
              <a:ext uri="{FF2B5EF4-FFF2-40B4-BE49-F238E27FC236}">
                <a16:creationId xmlns:a16="http://schemas.microsoft.com/office/drawing/2014/main" id="{1CD0316A-7CA0-4570-8CAE-88BCC3571F77}"/>
              </a:ext>
            </a:extLst>
          </p:cNvPr>
          <p:cNvSpPr/>
          <p:nvPr/>
        </p:nvSpPr>
        <p:spPr>
          <a:xfrm>
            <a:off x="10260363" y="5188900"/>
            <a:ext cx="2478630" cy="226967"/>
          </a:xfrm>
          <a:custGeom>
            <a:avLst/>
            <a:gdLst>
              <a:gd name="connsiteX0" fmla="*/ 0 w 2478630"/>
              <a:gd name="connsiteY0" fmla="*/ 0 h 226967"/>
              <a:gd name="connsiteX1" fmla="*/ 2478630 w 2478630"/>
              <a:gd name="connsiteY1" fmla="*/ 0 h 226967"/>
              <a:gd name="connsiteX2" fmla="*/ 2478630 w 2478630"/>
              <a:gd name="connsiteY2" fmla="*/ 226967 h 226967"/>
              <a:gd name="connsiteX3" fmla="*/ 0 w 2478630"/>
              <a:gd name="connsiteY3" fmla="*/ 226967 h 226967"/>
              <a:gd name="connsiteX4" fmla="*/ 0 w 2478630"/>
              <a:gd name="connsiteY4" fmla="*/ 0 h 226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630" h="226967">
                <a:moveTo>
                  <a:pt x="0" y="0"/>
                </a:moveTo>
                <a:lnTo>
                  <a:pt x="2478630" y="0"/>
                </a:lnTo>
                <a:lnTo>
                  <a:pt x="2478630" y="226967"/>
                </a:lnTo>
                <a:lnTo>
                  <a:pt x="0" y="226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38100" rIns="101600" bIns="38100" numCol="1" spcCol="1270" anchor="ctr" anchorCtr="0">
            <a:noAutofit/>
          </a:bodyPr>
          <a:lstStyle/>
          <a:p>
            <a:pPr marL="0" lvl="0" indent="0" algn="l" defTabSz="444500">
              <a:lnSpc>
                <a:spcPct val="90000"/>
              </a:lnSpc>
              <a:spcBef>
                <a:spcPct val="0"/>
              </a:spcBef>
              <a:spcAft>
                <a:spcPct val="35000"/>
              </a:spcAft>
              <a:buNone/>
            </a:pPr>
            <a:endParaRPr lang="es-EC" sz="1000" kern="1200"/>
          </a:p>
        </p:txBody>
      </p:sp>
      <p:sp>
        <p:nvSpPr>
          <p:cNvPr id="24" name="Hexágono 23">
            <a:extLst>
              <a:ext uri="{FF2B5EF4-FFF2-40B4-BE49-F238E27FC236}">
                <a16:creationId xmlns:a16="http://schemas.microsoft.com/office/drawing/2014/main" id="{FE31F7FE-325D-4A5A-81B9-DBA1B9825B27}"/>
              </a:ext>
            </a:extLst>
          </p:cNvPr>
          <p:cNvSpPr/>
          <p:nvPr/>
        </p:nvSpPr>
        <p:spPr>
          <a:xfrm>
            <a:off x="12420600" y="4906164"/>
            <a:ext cx="3768334" cy="2543171"/>
          </a:xfrm>
          <a:prstGeom prst="hexagon">
            <a:avLst/>
          </a:prstGeom>
          <a:blipFill>
            <a:blip r:embed="rId4"/>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013431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20402" y="7658099"/>
            <a:ext cx="7046513" cy="9312442"/>
            <a:chOff x="28384"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28384"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457200" y="2915451"/>
            <a:ext cx="8686800" cy="92332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633983" y="4035552"/>
            <a:ext cx="8357617" cy="4154984"/>
          </a:xfrm>
          <a:prstGeom prst="rect">
            <a:avLst/>
          </a:prstGeom>
        </p:spPr>
        <p:txBody>
          <a:bodyPr wrap="square">
            <a:spAutoFit/>
          </a:bodyPr>
          <a:lstStyle/>
          <a:p>
            <a:pPr algn="just"/>
            <a:r>
              <a:rPr lang="es-ES" sz="4400" dirty="0">
                <a:latin typeface="Agency FB" panose="020B0503020202020204" pitchFamily="34" charset="0"/>
              </a:rPr>
              <a:t>Talleres impartidos al grupo de cuidadores de personas con discapacidad, “Juntos por la Familia” en coordinación con la Alcaldía de Portoviejo y la Dirección  de Instrucción, Formación y Vinculación del Cuerpo de Bomberos de Portoviejo.</a:t>
            </a:r>
            <a:endParaRPr lang="es-EC" sz="4400" dirty="0">
              <a:latin typeface="Agency FB" panose="020B0503020202020204" pitchFamily="34" charset="0"/>
            </a:endParaRPr>
          </a:p>
        </p:txBody>
      </p:sp>
      <p:grpSp>
        <p:nvGrpSpPr>
          <p:cNvPr id="8" name="Grupo 7">
            <a:extLst>
              <a:ext uri="{FF2B5EF4-FFF2-40B4-BE49-F238E27FC236}">
                <a16:creationId xmlns:a16="http://schemas.microsoft.com/office/drawing/2014/main" id="{0CD2BA02-8A98-4F56-B8AE-3FED75473B37}"/>
              </a:ext>
            </a:extLst>
          </p:cNvPr>
          <p:cNvGrpSpPr/>
          <p:nvPr/>
        </p:nvGrpSpPr>
        <p:grpSpPr>
          <a:xfrm>
            <a:off x="11585970" y="2156456"/>
            <a:ext cx="5635230" cy="5510533"/>
            <a:chOff x="11585970" y="2156456"/>
            <a:chExt cx="5635230" cy="5510533"/>
          </a:xfrm>
        </p:grpSpPr>
        <p:pic>
          <p:nvPicPr>
            <p:cNvPr id="4" name="Imagen 3">
              <a:extLst>
                <a:ext uri="{FF2B5EF4-FFF2-40B4-BE49-F238E27FC236}">
                  <a16:creationId xmlns:a16="http://schemas.microsoft.com/office/drawing/2014/main" id="{2149C07A-C7C3-4FEB-81A7-98B293F12F3A}"/>
                </a:ext>
              </a:extLst>
            </p:cNvPr>
            <p:cNvPicPr>
              <a:picLocks noChangeAspect="1"/>
            </p:cNvPicPr>
            <p:nvPr/>
          </p:nvPicPr>
          <p:blipFill>
            <a:blip r:embed="rId3"/>
            <a:stretch>
              <a:fillRect/>
            </a:stretch>
          </p:blipFill>
          <p:spPr>
            <a:xfrm>
              <a:off x="11585970" y="2156456"/>
              <a:ext cx="5635230" cy="27520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EC2ED372-CEF1-4D9D-9FF7-7385B1FB82D4}"/>
                </a:ext>
              </a:extLst>
            </p:cNvPr>
            <p:cNvPicPr>
              <a:picLocks noChangeAspect="1"/>
            </p:cNvPicPr>
            <p:nvPr/>
          </p:nvPicPr>
          <p:blipFill>
            <a:blip r:embed="rId4"/>
            <a:stretch>
              <a:fillRect/>
            </a:stretch>
          </p:blipFill>
          <p:spPr>
            <a:xfrm>
              <a:off x="11585970" y="4914900"/>
              <a:ext cx="5635230" cy="27520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817275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400190" cy="8943025"/>
            <a:chOff x="-126126" y="0"/>
            <a:chExt cx="6328806" cy="5442081"/>
          </a:xfrm>
        </p:grpSpPr>
        <p:sp>
          <p:nvSpPr>
            <p:cNvPr id="6" name="Freeform 6"/>
            <p:cNvSpPr/>
            <p:nvPr/>
          </p:nvSpPr>
          <p:spPr>
            <a:xfrm>
              <a:off x="-126126" y="0"/>
              <a:ext cx="6328806" cy="5442081"/>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29027" y="7429500"/>
            <a:ext cx="7046513" cy="9312442"/>
            <a:chOff x="28384"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28384"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77447" y="-6946649"/>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77031" y="2902467"/>
            <a:ext cx="8686800" cy="92332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903924" y="4587776"/>
            <a:ext cx="7824216" cy="3477875"/>
          </a:xfrm>
          <a:prstGeom prst="rect">
            <a:avLst/>
          </a:prstGeom>
        </p:spPr>
        <p:txBody>
          <a:bodyPr wrap="square">
            <a:spAutoFit/>
          </a:bodyPr>
          <a:lstStyle/>
          <a:p>
            <a:pPr algn="just"/>
            <a:r>
              <a:rPr lang="es-ES" sz="4400" dirty="0">
                <a:effectLst>
                  <a:outerShdw blurRad="38100" dist="38100" dir="2700000" algn="tl">
                    <a:srgbClr val="000000">
                      <a:alpha val="43137"/>
                    </a:srgbClr>
                  </a:outerShdw>
                </a:effectLst>
                <a:latin typeface="Agency FB" panose="020B0503020202020204" pitchFamily="34" charset="0"/>
              </a:rPr>
              <a:t>Fortalecimiento a la agrupación “Hermanas de Tierra” para que sigan  erradicando la violencia contra las Mujeres, e incidan  en el empoderamiento de otras mujeres.</a:t>
            </a:r>
            <a:endParaRPr lang="es-EC" sz="4400" dirty="0">
              <a:effectLst>
                <a:outerShdw blurRad="38100" dist="38100" dir="2700000" algn="tl">
                  <a:srgbClr val="000000">
                    <a:alpha val="43137"/>
                  </a:srgbClr>
                </a:outerShdw>
              </a:effectLst>
              <a:latin typeface="Agency FB" panose="020B0503020202020204" pitchFamily="34" charset="0"/>
            </a:endParaRPr>
          </a:p>
        </p:txBody>
      </p:sp>
      <p:grpSp>
        <p:nvGrpSpPr>
          <p:cNvPr id="11" name="Grupo 10">
            <a:extLst>
              <a:ext uri="{FF2B5EF4-FFF2-40B4-BE49-F238E27FC236}">
                <a16:creationId xmlns:a16="http://schemas.microsoft.com/office/drawing/2014/main" id="{9D6515AD-C08C-4653-86B0-336E0B62E36F}"/>
              </a:ext>
            </a:extLst>
          </p:cNvPr>
          <p:cNvGrpSpPr/>
          <p:nvPr/>
        </p:nvGrpSpPr>
        <p:grpSpPr>
          <a:xfrm>
            <a:off x="10844785" y="2624329"/>
            <a:ext cx="7265341" cy="4546635"/>
            <a:chOff x="10844785" y="2624329"/>
            <a:chExt cx="7265341" cy="4546635"/>
          </a:xfrm>
        </p:grpSpPr>
        <p:pic>
          <p:nvPicPr>
            <p:cNvPr id="8" name="Imagen 7">
              <a:extLst>
                <a:ext uri="{FF2B5EF4-FFF2-40B4-BE49-F238E27FC236}">
                  <a16:creationId xmlns:a16="http://schemas.microsoft.com/office/drawing/2014/main" id="{ECE9C433-268F-493C-85E1-123C578BA338}"/>
                </a:ext>
              </a:extLst>
            </p:cNvPr>
            <p:cNvPicPr>
              <a:picLocks noChangeAspect="1"/>
            </p:cNvPicPr>
            <p:nvPr/>
          </p:nvPicPr>
          <p:blipFill>
            <a:blip r:embed="rId3"/>
            <a:stretch>
              <a:fillRect/>
            </a:stretch>
          </p:blipFill>
          <p:spPr>
            <a:xfrm>
              <a:off x="10844785" y="2624329"/>
              <a:ext cx="3737864" cy="28118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BA9B3DB3-B257-43D3-8385-2D3EEC6D24E2}"/>
                </a:ext>
              </a:extLst>
            </p:cNvPr>
            <p:cNvPicPr>
              <a:picLocks noChangeAspect="1"/>
            </p:cNvPicPr>
            <p:nvPr/>
          </p:nvPicPr>
          <p:blipFill>
            <a:blip r:embed="rId4"/>
            <a:stretch>
              <a:fillRect/>
            </a:stretch>
          </p:blipFill>
          <p:spPr>
            <a:xfrm>
              <a:off x="10844785" y="5482461"/>
              <a:ext cx="3769857" cy="1688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4BAB9326-01FD-4037-8D0E-F6DFEC5580F5}"/>
                </a:ext>
              </a:extLst>
            </p:cNvPr>
            <p:cNvPicPr>
              <a:picLocks noChangeAspect="1"/>
            </p:cNvPicPr>
            <p:nvPr/>
          </p:nvPicPr>
          <p:blipFill>
            <a:blip r:embed="rId5"/>
            <a:stretch>
              <a:fillRect/>
            </a:stretch>
          </p:blipFill>
          <p:spPr>
            <a:xfrm>
              <a:off x="14782800" y="3727443"/>
              <a:ext cx="3327326" cy="2362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337692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610601" y="729487"/>
            <a:ext cx="10192926" cy="8828025"/>
            <a:chOff x="-228385" y="0"/>
            <a:chExt cx="6202680" cy="5372100"/>
          </a:xfrm>
        </p:grpSpPr>
        <p:sp>
          <p:nvSpPr>
            <p:cNvPr id="6" name="Freeform 6"/>
            <p:cNvSpPr/>
            <p:nvPr/>
          </p:nvSpPr>
          <p:spPr>
            <a:xfrm>
              <a:off x="-228385"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9906000" y="8039101"/>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058400" y="-7135365"/>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176358" y="3073932"/>
            <a:ext cx="8686800" cy="92332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879104" y="4218450"/>
            <a:ext cx="7824216" cy="4154984"/>
          </a:xfrm>
          <a:prstGeom prst="rect">
            <a:avLst/>
          </a:prstGeom>
        </p:spPr>
        <p:txBody>
          <a:bodyPr wrap="square">
            <a:spAutoFit/>
          </a:bodyPr>
          <a:lstStyle/>
          <a:p>
            <a:pPr algn="just"/>
            <a:r>
              <a:rPr lang="es-ES" sz="4400" dirty="0">
                <a:solidFill>
                  <a:srgbClr val="050505"/>
                </a:solidFill>
                <a:latin typeface="Times New Roman" panose="02020603050405020304" pitchFamily="18" charset="0"/>
                <a:cs typeface="Times New Roman" panose="02020603050405020304" pitchFamily="18" charset="0"/>
              </a:rPr>
              <a:t>Se articula campaña de donación de sangre, con la Cruz Roja de Manabí, iniciativa que promueve la salud y el bienestar de la comunidad</a:t>
            </a:r>
            <a:r>
              <a:rPr lang="es-EC" sz="4400" dirty="0">
                <a:effectLst>
                  <a:outerShdw blurRad="38100" dist="38100" dir="2700000" algn="tl">
                    <a:srgbClr val="000000">
                      <a:alpha val="43137"/>
                    </a:srgbClr>
                  </a:outerShdw>
                </a:effectLst>
                <a:latin typeface="Agency FB" panose="020B0503020202020204" pitchFamily="34" charset="0"/>
              </a:rPr>
              <a:t>, </a:t>
            </a:r>
            <a:r>
              <a:rPr lang="es-EC" sz="4400" dirty="0">
                <a:latin typeface="Times New Roman" panose="02020603050405020304" pitchFamily="18" charset="0"/>
                <a:cs typeface="Times New Roman" panose="02020603050405020304" pitchFamily="18" charset="0"/>
              </a:rPr>
              <a:t>sobre todo para salvar vidas.</a:t>
            </a:r>
          </a:p>
        </p:txBody>
      </p:sp>
      <p:sp>
        <p:nvSpPr>
          <p:cNvPr id="46" name="Rectángulo 45">
            <a:extLst>
              <a:ext uri="{FF2B5EF4-FFF2-40B4-BE49-F238E27FC236}">
                <a16:creationId xmlns:a16="http://schemas.microsoft.com/office/drawing/2014/main" id="{1A7DB55F-D1E0-44AF-9B42-F50B7C63CAAF}"/>
              </a:ext>
            </a:extLst>
          </p:cNvPr>
          <p:cNvSpPr/>
          <p:nvPr/>
        </p:nvSpPr>
        <p:spPr>
          <a:xfrm>
            <a:off x="18524559" y="4231161"/>
            <a:ext cx="1151902" cy="17929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59" name="Grupo 58">
            <a:extLst>
              <a:ext uri="{FF2B5EF4-FFF2-40B4-BE49-F238E27FC236}">
                <a16:creationId xmlns:a16="http://schemas.microsoft.com/office/drawing/2014/main" id="{7C49C149-54F1-4DCB-B9C7-DAD895AD58D8}"/>
              </a:ext>
            </a:extLst>
          </p:cNvPr>
          <p:cNvGrpSpPr/>
          <p:nvPr/>
        </p:nvGrpSpPr>
        <p:grpSpPr>
          <a:xfrm>
            <a:off x="9131477" y="2131574"/>
            <a:ext cx="9096983" cy="5894118"/>
            <a:chOff x="9131477" y="2131574"/>
            <a:chExt cx="9096983" cy="5894118"/>
          </a:xfrm>
        </p:grpSpPr>
        <p:sp>
          <p:nvSpPr>
            <p:cNvPr id="56" name="Cruz 55">
              <a:extLst>
                <a:ext uri="{FF2B5EF4-FFF2-40B4-BE49-F238E27FC236}">
                  <a16:creationId xmlns:a16="http://schemas.microsoft.com/office/drawing/2014/main" id="{74C69DA2-6208-4579-8EF0-4F64CDA79B19}"/>
                </a:ext>
              </a:extLst>
            </p:cNvPr>
            <p:cNvSpPr/>
            <p:nvPr/>
          </p:nvSpPr>
          <p:spPr>
            <a:xfrm>
              <a:off x="11601787" y="5760455"/>
              <a:ext cx="3872607" cy="2265237"/>
            </a:xfrm>
            <a:prstGeom prst="plus">
              <a:avLst/>
            </a:prstGeom>
            <a:blipFill>
              <a:blip r:embed="rId3"/>
              <a:srcRect/>
              <a:stretch>
                <a:fillRect t="-6000" b="-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ectángulo 23">
              <a:extLst>
                <a:ext uri="{FF2B5EF4-FFF2-40B4-BE49-F238E27FC236}">
                  <a16:creationId xmlns:a16="http://schemas.microsoft.com/office/drawing/2014/main" id="{EF6AE225-3490-4E29-AA48-46FCE7B7ECD0}"/>
                </a:ext>
              </a:extLst>
            </p:cNvPr>
            <p:cNvSpPr/>
            <p:nvPr/>
          </p:nvSpPr>
          <p:spPr>
            <a:xfrm>
              <a:off x="17093813" y="3796971"/>
              <a:ext cx="1134647" cy="176607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9" name="Cruz 38">
              <a:extLst>
                <a:ext uri="{FF2B5EF4-FFF2-40B4-BE49-F238E27FC236}">
                  <a16:creationId xmlns:a16="http://schemas.microsoft.com/office/drawing/2014/main" id="{B753C198-43AD-4101-AE08-EB556AC7EF39}"/>
                </a:ext>
              </a:extLst>
            </p:cNvPr>
            <p:cNvSpPr/>
            <p:nvPr/>
          </p:nvSpPr>
          <p:spPr>
            <a:xfrm>
              <a:off x="11582400" y="2131574"/>
              <a:ext cx="3980795" cy="2507382"/>
            </a:xfrm>
            <a:prstGeom prst="plus">
              <a:avLst/>
            </a:prstGeom>
            <a:blipFill>
              <a:blip r:embed="rId4"/>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9" name="Cruz 48">
              <a:extLst>
                <a:ext uri="{FF2B5EF4-FFF2-40B4-BE49-F238E27FC236}">
                  <a16:creationId xmlns:a16="http://schemas.microsoft.com/office/drawing/2014/main" id="{A4CE6746-D951-47A5-9CD9-FEA3D03309B4}"/>
                </a:ext>
              </a:extLst>
            </p:cNvPr>
            <p:cNvSpPr/>
            <p:nvPr/>
          </p:nvSpPr>
          <p:spPr>
            <a:xfrm>
              <a:off x="13535044" y="3807789"/>
              <a:ext cx="4576598" cy="2581383"/>
            </a:xfrm>
            <a:prstGeom prst="plus">
              <a:avLst/>
            </a:prstGeom>
            <a:blipFill>
              <a:blip r:embed="rId5"/>
              <a:srcRect/>
              <a:stretch>
                <a:fillRect t="-2000" b="-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4" name="Cruz 43">
              <a:extLst>
                <a:ext uri="{FF2B5EF4-FFF2-40B4-BE49-F238E27FC236}">
                  <a16:creationId xmlns:a16="http://schemas.microsoft.com/office/drawing/2014/main" id="{AAAD35C5-40EF-49BE-B719-D10FE3973A35}"/>
                </a:ext>
              </a:extLst>
            </p:cNvPr>
            <p:cNvSpPr/>
            <p:nvPr/>
          </p:nvSpPr>
          <p:spPr>
            <a:xfrm>
              <a:off x="9131477" y="3812510"/>
              <a:ext cx="4407382" cy="2586080"/>
            </a:xfrm>
            <a:prstGeom prst="plus">
              <a:avLst/>
            </a:prstGeom>
            <a:blipFill>
              <a:blip r:embed="rId6"/>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8" name="Rectángulo 57">
              <a:extLst>
                <a:ext uri="{FF2B5EF4-FFF2-40B4-BE49-F238E27FC236}">
                  <a16:creationId xmlns:a16="http://schemas.microsoft.com/office/drawing/2014/main" id="{B2257659-44CF-4B68-B982-CC93C9A08598}"/>
                </a:ext>
              </a:extLst>
            </p:cNvPr>
            <p:cNvSpPr/>
            <p:nvPr/>
          </p:nvSpPr>
          <p:spPr>
            <a:xfrm>
              <a:off x="14291879" y="5560091"/>
              <a:ext cx="1114802" cy="17351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spTree>
    <p:extLst>
      <p:ext uri="{BB962C8B-B14F-4D97-AF65-F5344CB8AC3E}">
        <p14:creationId xmlns:p14="http://schemas.microsoft.com/office/powerpoint/2010/main" val="3915918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06773"/>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554637" y="-6698842"/>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02692" y="2884795"/>
            <a:ext cx="8686800" cy="92332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871053" y="4062831"/>
            <a:ext cx="7824216" cy="4154984"/>
          </a:xfrm>
          <a:prstGeom prst="rect">
            <a:avLst/>
          </a:prstGeom>
        </p:spPr>
        <p:txBody>
          <a:bodyPr wrap="square">
            <a:spAutoFit/>
          </a:bodyPr>
          <a:lstStyle/>
          <a:p>
            <a:pPr algn="just"/>
            <a:r>
              <a:rPr lang="es-ES" sz="4400" dirty="0">
                <a:solidFill>
                  <a:srgbClr val="050505"/>
                </a:solidFill>
                <a:latin typeface="Times New Roman" panose="02020603050405020304" pitchFamily="18" charset="0"/>
                <a:cs typeface="Times New Roman" panose="02020603050405020304" pitchFamily="18" charset="0"/>
              </a:rPr>
              <a:t>Con  el Registro Civil, se coordinan jornadas de cedulación móvil en nuestra Parroquia, con la finalidad de facilitar el acceso a documentos de identificación de la ciudadanía.</a:t>
            </a:r>
            <a:endParaRPr lang="es-EC" sz="4400" dirty="0">
              <a:effectLst>
                <a:outerShdw blurRad="38100" dist="38100" dir="2700000" algn="tl">
                  <a:srgbClr val="000000">
                    <a:alpha val="43137"/>
                  </a:srgbClr>
                </a:outerShdw>
              </a:effectLst>
              <a:latin typeface="Agency FB" panose="020B0503020202020204" pitchFamily="34" charset="0"/>
            </a:endParaRPr>
          </a:p>
        </p:txBody>
      </p:sp>
      <p:grpSp>
        <p:nvGrpSpPr>
          <p:cNvPr id="34" name="Grupo 33">
            <a:extLst>
              <a:ext uri="{FF2B5EF4-FFF2-40B4-BE49-F238E27FC236}">
                <a16:creationId xmlns:a16="http://schemas.microsoft.com/office/drawing/2014/main" id="{AD6A1698-D4B5-4293-84D7-502C900A41DE}"/>
              </a:ext>
            </a:extLst>
          </p:cNvPr>
          <p:cNvGrpSpPr/>
          <p:nvPr/>
        </p:nvGrpSpPr>
        <p:grpSpPr>
          <a:xfrm>
            <a:off x="10869604" y="2814205"/>
            <a:ext cx="6890205" cy="4658589"/>
            <a:chOff x="10841446" y="2628900"/>
            <a:chExt cx="6890205" cy="4658589"/>
          </a:xfrm>
        </p:grpSpPr>
        <p:sp>
          <p:nvSpPr>
            <p:cNvPr id="8" name="Diagrama de flujo: proceso alternativo 7">
              <a:extLst>
                <a:ext uri="{FF2B5EF4-FFF2-40B4-BE49-F238E27FC236}">
                  <a16:creationId xmlns:a16="http://schemas.microsoft.com/office/drawing/2014/main" id="{93CD24F4-D061-45ED-AA02-E28CEAFC2BB7}"/>
                </a:ext>
              </a:extLst>
            </p:cNvPr>
            <p:cNvSpPr/>
            <p:nvPr/>
          </p:nvSpPr>
          <p:spPr>
            <a:xfrm>
              <a:off x="10841446" y="2628900"/>
              <a:ext cx="3286187" cy="2276179"/>
            </a:xfrm>
            <a:prstGeom prst="flowChartAlternateProcess">
              <a:avLst/>
            </a:prstGeom>
            <a:blipFill rotWithShape="1">
              <a:blip r:embed="rId3"/>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Diagrama de flujo: proceso alternativo 27">
              <a:extLst>
                <a:ext uri="{FF2B5EF4-FFF2-40B4-BE49-F238E27FC236}">
                  <a16:creationId xmlns:a16="http://schemas.microsoft.com/office/drawing/2014/main" id="{67D0690F-523F-4809-BF36-E9D824C74124}"/>
                </a:ext>
              </a:extLst>
            </p:cNvPr>
            <p:cNvSpPr/>
            <p:nvPr/>
          </p:nvSpPr>
          <p:spPr>
            <a:xfrm>
              <a:off x="12573000" y="5067300"/>
              <a:ext cx="3733800" cy="2220189"/>
            </a:xfrm>
            <a:prstGeom prst="flowChartAlternateProcess">
              <a:avLst/>
            </a:prstGeom>
            <a:blipFill rotWithShape="1">
              <a:blip r:embed="rId4"/>
              <a:srcRect/>
              <a:stretch>
                <a:fillRect l="-3000" r="-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Diagrama de flujo: proceso alternativo 17">
              <a:extLst>
                <a:ext uri="{FF2B5EF4-FFF2-40B4-BE49-F238E27FC236}">
                  <a16:creationId xmlns:a16="http://schemas.microsoft.com/office/drawing/2014/main" id="{4061D676-9AC1-44CB-84C5-524056FBFE85}"/>
                </a:ext>
              </a:extLst>
            </p:cNvPr>
            <p:cNvSpPr/>
            <p:nvPr/>
          </p:nvSpPr>
          <p:spPr>
            <a:xfrm>
              <a:off x="14576364" y="2694710"/>
              <a:ext cx="3155287" cy="2220190"/>
            </a:xfrm>
            <a:prstGeom prst="flowChartAlternateProcess">
              <a:avLst/>
            </a:prstGeom>
            <a:blipFill rotWithShape="1">
              <a:blip r:embed="rId5"/>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3287518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29561" y="530542"/>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165287"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146680" y="-6899658"/>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819400" y="3027661"/>
            <a:ext cx="2575560" cy="7933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632784" y="4451355"/>
            <a:ext cx="8510016" cy="3416320"/>
          </a:xfrm>
          <a:prstGeom prst="rect">
            <a:avLst/>
          </a:prstGeom>
        </p:spPr>
        <p:txBody>
          <a:bodyPr wrap="square">
            <a:spAutoFit/>
          </a:bodyPr>
          <a:lstStyle/>
          <a:p>
            <a:pPr algn="just"/>
            <a:r>
              <a:rPr lang="es-ES" sz="3600" dirty="0">
                <a:solidFill>
                  <a:srgbClr val="050505"/>
                </a:solidFill>
                <a:latin typeface="Times New Roman" panose="02020603050405020304" pitchFamily="18" charset="0"/>
                <a:cs typeface="Times New Roman" panose="02020603050405020304" pitchFamily="18" charset="0"/>
              </a:rPr>
              <a:t>Jornada en optometría organizada por el Grupo de Profesionales en Medicina (GPM) en colaboración con el Gobierno Autónomo Descentralizado (GAD) de Pueblo Nuevo, para brindar servicios de salud visual a la comunidad</a:t>
            </a:r>
            <a:endParaRPr lang="es-EC" sz="3600" dirty="0">
              <a:effectLst>
                <a:outerShdw blurRad="38100" dist="38100" dir="2700000" algn="tl">
                  <a:srgbClr val="000000">
                    <a:alpha val="43137"/>
                  </a:srgbClr>
                </a:outerShdw>
              </a:effectLst>
              <a:latin typeface="Agency FB" panose="020B0503020202020204" pitchFamily="34" charset="0"/>
            </a:endParaRPr>
          </a:p>
        </p:txBody>
      </p:sp>
      <p:grpSp>
        <p:nvGrpSpPr>
          <p:cNvPr id="34" name="Grupo 33">
            <a:extLst>
              <a:ext uri="{FF2B5EF4-FFF2-40B4-BE49-F238E27FC236}">
                <a16:creationId xmlns:a16="http://schemas.microsoft.com/office/drawing/2014/main" id="{1954D1B3-92CD-49E6-AD7B-1DF68ECEB237}"/>
              </a:ext>
            </a:extLst>
          </p:cNvPr>
          <p:cNvGrpSpPr/>
          <p:nvPr/>
        </p:nvGrpSpPr>
        <p:grpSpPr>
          <a:xfrm>
            <a:off x="10846063" y="2688706"/>
            <a:ext cx="7684959" cy="4504988"/>
            <a:chOff x="10753487" y="2397296"/>
            <a:chExt cx="7684959" cy="4504988"/>
          </a:xfrm>
        </p:grpSpPr>
        <p:sp>
          <p:nvSpPr>
            <p:cNvPr id="8" name="Diagrama de flujo: proceso alternativo 7">
              <a:extLst>
                <a:ext uri="{FF2B5EF4-FFF2-40B4-BE49-F238E27FC236}">
                  <a16:creationId xmlns:a16="http://schemas.microsoft.com/office/drawing/2014/main" id="{F3FD28C9-7CC7-454C-84C6-DD6A4387C020}"/>
                </a:ext>
              </a:extLst>
            </p:cNvPr>
            <p:cNvSpPr/>
            <p:nvPr/>
          </p:nvSpPr>
          <p:spPr>
            <a:xfrm>
              <a:off x="13146309" y="2397296"/>
              <a:ext cx="3159427" cy="2054059"/>
            </a:xfrm>
            <a:prstGeom prst="flowChartAlternateProcess">
              <a:avLst/>
            </a:prstGeom>
            <a:blipFill rotWithShape="1">
              <a:blip r:embed="rId3"/>
              <a:srcRect/>
              <a:stretch>
                <a:fillRect t="-2000" b="-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Diagrama de flujo: proceso alternativo 27">
              <a:extLst>
                <a:ext uri="{FF2B5EF4-FFF2-40B4-BE49-F238E27FC236}">
                  <a16:creationId xmlns:a16="http://schemas.microsoft.com/office/drawing/2014/main" id="{E2602BEE-D132-4F2E-99E1-92885E107077}"/>
                </a:ext>
              </a:extLst>
            </p:cNvPr>
            <p:cNvSpPr/>
            <p:nvPr/>
          </p:nvSpPr>
          <p:spPr>
            <a:xfrm>
              <a:off x="10753487" y="4877363"/>
              <a:ext cx="3320985" cy="1957729"/>
            </a:xfrm>
            <a:prstGeom prst="flowChartAlternateProcess">
              <a:avLst/>
            </a:prstGeom>
            <a:blipFill rotWithShape="1">
              <a:blip r:embed="rId4"/>
              <a:srcRect/>
              <a:stretch>
                <a:fillRect t="-5000" b="-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Diagrama de flujo: proceso alternativo 17">
              <a:extLst>
                <a:ext uri="{FF2B5EF4-FFF2-40B4-BE49-F238E27FC236}">
                  <a16:creationId xmlns:a16="http://schemas.microsoft.com/office/drawing/2014/main" id="{2D919813-5D70-4CF2-9CAE-3282F981FE4B}"/>
                </a:ext>
              </a:extLst>
            </p:cNvPr>
            <p:cNvSpPr/>
            <p:nvPr/>
          </p:nvSpPr>
          <p:spPr>
            <a:xfrm>
              <a:off x="15214599" y="4944554"/>
              <a:ext cx="3223847" cy="1957730"/>
            </a:xfrm>
            <a:prstGeom prst="flowChartAlternateProcess">
              <a:avLst/>
            </a:prstGeom>
            <a:blipFill rotWithShape="1">
              <a:blip r:embed="rId5"/>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1636600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29561" y="530542"/>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165287"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202767" y="-7088141"/>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535187" y="3198414"/>
            <a:ext cx="2498794" cy="7933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156516" y="4257801"/>
            <a:ext cx="7824216" cy="4154984"/>
          </a:xfrm>
          <a:prstGeom prst="rect">
            <a:avLst/>
          </a:prstGeom>
        </p:spPr>
        <p:txBody>
          <a:bodyPr wrap="square">
            <a:spAutoFit/>
          </a:bodyPr>
          <a:lstStyle/>
          <a:p>
            <a:pPr algn="just"/>
            <a:r>
              <a:rPr lang="es-ES" sz="4400" dirty="0">
                <a:solidFill>
                  <a:srgbClr val="050505"/>
                </a:solidFill>
                <a:latin typeface="Times New Roman" panose="02020603050405020304" pitchFamily="18" charset="0"/>
                <a:cs typeface="Times New Roman" panose="02020603050405020304" pitchFamily="18" charset="0"/>
              </a:rPr>
              <a:t>En coordinación con la Municipalidad de Portoviejo se realizó la brigada médica con  atención gratuita a los habitantes de Pueblo Nuevo, brindando bienestar a  nuestros habitantes.</a:t>
            </a:r>
            <a:endParaRPr lang="es-EC" sz="4400" dirty="0">
              <a:effectLst>
                <a:outerShdw blurRad="38100" dist="38100" dir="2700000" algn="tl">
                  <a:srgbClr val="000000">
                    <a:alpha val="43137"/>
                  </a:srgbClr>
                </a:outerShdw>
              </a:effectLst>
              <a:latin typeface="Agency FB" panose="020B0503020202020204" pitchFamily="34" charset="0"/>
            </a:endParaRPr>
          </a:p>
        </p:txBody>
      </p:sp>
      <p:grpSp>
        <p:nvGrpSpPr>
          <p:cNvPr id="10" name="Grupo 9">
            <a:extLst>
              <a:ext uri="{FF2B5EF4-FFF2-40B4-BE49-F238E27FC236}">
                <a16:creationId xmlns:a16="http://schemas.microsoft.com/office/drawing/2014/main" id="{AFB9550B-8630-416D-90FC-8A53DE987D97}"/>
              </a:ext>
            </a:extLst>
          </p:cNvPr>
          <p:cNvGrpSpPr/>
          <p:nvPr/>
        </p:nvGrpSpPr>
        <p:grpSpPr>
          <a:xfrm>
            <a:off x="10927219" y="2781300"/>
            <a:ext cx="7438364" cy="5861133"/>
            <a:chOff x="10927219" y="2781300"/>
            <a:chExt cx="7438364" cy="5861133"/>
          </a:xfrm>
        </p:grpSpPr>
        <p:pic>
          <p:nvPicPr>
            <p:cNvPr id="4" name="Imagen 3">
              <a:extLst>
                <a:ext uri="{FF2B5EF4-FFF2-40B4-BE49-F238E27FC236}">
                  <a16:creationId xmlns:a16="http://schemas.microsoft.com/office/drawing/2014/main" id="{E64A8EF8-AEF2-4033-85CC-2B58F52482CD}"/>
                </a:ext>
              </a:extLst>
            </p:cNvPr>
            <p:cNvPicPr>
              <a:picLocks noChangeAspect="1"/>
            </p:cNvPicPr>
            <p:nvPr/>
          </p:nvPicPr>
          <p:blipFill>
            <a:blip r:embed="rId3"/>
            <a:stretch>
              <a:fillRect/>
            </a:stretch>
          </p:blipFill>
          <p:spPr>
            <a:xfrm>
              <a:off x="14460714" y="2826173"/>
              <a:ext cx="3904869" cy="2908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D101C562-EEFC-41C2-8404-F943E7F5A9A2}"/>
                </a:ext>
              </a:extLst>
            </p:cNvPr>
            <p:cNvPicPr>
              <a:picLocks noChangeAspect="1"/>
            </p:cNvPicPr>
            <p:nvPr/>
          </p:nvPicPr>
          <p:blipFill>
            <a:blip r:embed="rId4"/>
            <a:stretch>
              <a:fillRect/>
            </a:stretch>
          </p:blipFill>
          <p:spPr>
            <a:xfrm>
              <a:off x="11967591" y="5734303"/>
              <a:ext cx="5686425" cy="2908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1FDF3F6-D99F-49AB-B8D9-FF60713CA7CA}"/>
                </a:ext>
              </a:extLst>
            </p:cNvPr>
            <p:cNvPicPr>
              <a:picLocks noChangeAspect="1"/>
            </p:cNvPicPr>
            <p:nvPr/>
          </p:nvPicPr>
          <p:blipFill>
            <a:blip r:embed="rId5"/>
            <a:stretch>
              <a:fillRect/>
            </a:stretch>
          </p:blipFill>
          <p:spPr>
            <a:xfrm>
              <a:off x="10927219" y="2781300"/>
              <a:ext cx="3574593" cy="2953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173553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2122001" y="3497949"/>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EC" sz="4000" dirty="0">
                <a:latin typeface="Arial Black" panose="020B0A04020102020204" pitchFamily="34" charset="0"/>
              </a:rPr>
              <a:t>Componente:</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1295400" y="5560550"/>
            <a:ext cx="7046514"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Económico - Productivo</a:t>
            </a:r>
          </a:p>
        </p:txBody>
      </p:sp>
      <p:pic>
        <p:nvPicPr>
          <p:cNvPr id="23" name="Imagen 22">
            <a:extLst>
              <a:ext uri="{FF2B5EF4-FFF2-40B4-BE49-F238E27FC236}">
                <a16:creationId xmlns:a16="http://schemas.microsoft.com/office/drawing/2014/main" id="{96AC3C7B-AD7F-4AE5-A97B-EE10D5B93351}"/>
              </a:ext>
            </a:extLst>
          </p:cNvPr>
          <p:cNvPicPr>
            <a:picLocks noChangeAspect="1"/>
          </p:cNvPicPr>
          <p:nvPr/>
        </p:nvPicPr>
        <p:blipFill>
          <a:blip r:embed="rId3"/>
          <a:stretch>
            <a:fillRect/>
          </a:stretch>
        </p:blipFill>
        <p:spPr>
          <a:xfrm>
            <a:off x="12573000" y="4381500"/>
            <a:ext cx="3504171" cy="3504171"/>
          </a:xfrm>
          <a:prstGeom prst="rect">
            <a:avLst/>
          </a:prstGeom>
        </p:spPr>
      </p:pic>
    </p:spTree>
    <p:extLst>
      <p:ext uri="{BB962C8B-B14F-4D97-AF65-F5344CB8AC3E}">
        <p14:creationId xmlns:p14="http://schemas.microsoft.com/office/powerpoint/2010/main" val="445103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3" y="7808344"/>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743200" y="2628900"/>
            <a:ext cx="4458558" cy="74948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707632" y="3870260"/>
            <a:ext cx="8235017" cy="5509200"/>
          </a:xfrm>
          <a:prstGeom prst="rect">
            <a:avLst/>
          </a:prstGeom>
        </p:spPr>
        <p:txBody>
          <a:bodyPr wrap="square">
            <a:spAutoFit/>
          </a:bodyPr>
          <a:lstStyle/>
          <a:p>
            <a:pPr algn="just"/>
            <a:r>
              <a:rPr lang="es-ES" sz="4400" dirty="0">
                <a:latin typeface="Agency FB" panose="020B0503020202020204" pitchFamily="34" charset="0"/>
              </a:rPr>
              <a:t>En coordinación con el Ministerio de Agricultura y Ganadería, a través de la Subsecretaria de Producción Pecuaria y el Proyecto Nacional de Reconvención y Sostenibilidad Ganadera, se gestionó la entrega de 13 paquetes tecnológicos pecuarios a los pequeños y medianos ganaderos de la Parroquia.</a:t>
            </a:r>
            <a:endParaRPr lang="es-EC" sz="3600" dirty="0">
              <a:latin typeface="Agency FB" panose="020B0503020202020204" pitchFamily="34" charset="0"/>
            </a:endParaRPr>
          </a:p>
        </p:txBody>
      </p:sp>
      <p:grpSp>
        <p:nvGrpSpPr>
          <p:cNvPr id="9" name="Grupo 8">
            <a:extLst>
              <a:ext uri="{FF2B5EF4-FFF2-40B4-BE49-F238E27FC236}">
                <a16:creationId xmlns:a16="http://schemas.microsoft.com/office/drawing/2014/main" id="{79977279-0773-436C-950A-61A7F08A3238}"/>
              </a:ext>
            </a:extLst>
          </p:cNvPr>
          <p:cNvGrpSpPr/>
          <p:nvPr/>
        </p:nvGrpSpPr>
        <p:grpSpPr>
          <a:xfrm>
            <a:off x="10721533" y="2501516"/>
            <a:ext cx="7236468" cy="5126881"/>
            <a:chOff x="10721533" y="2501516"/>
            <a:chExt cx="7236468" cy="5126881"/>
          </a:xfrm>
        </p:grpSpPr>
        <p:pic>
          <p:nvPicPr>
            <p:cNvPr id="4" name="Imagen 3">
              <a:extLst>
                <a:ext uri="{FF2B5EF4-FFF2-40B4-BE49-F238E27FC236}">
                  <a16:creationId xmlns:a16="http://schemas.microsoft.com/office/drawing/2014/main" id="{91B53341-F88F-4EA4-B533-1D78BEB310C1}"/>
                </a:ext>
              </a:extLst>
            </p:cNvPr>
            <p:cNvPicPr>
              <a:picLocks noChangeAspect="1"/>
            </p:cNvPicPr>
            <p:nvPr/>
          </p:nvPicPr>
          <p:blipFill>
            <a:blip r:embed="rId3"/>
            <a:stretch>
              <a:fillRect/>
            </a:stretch>
          </p:blipFill>
          <p:spPr>
            <a:xfrm>
              <a:off x="10721533" y="2519145"/>
              <a:ext cx="3600650" cy="2506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30356BA0-5A4A-4A61-99A7-79D42273E8D3}"/>
                </a:ext>
              </a:extLst>
            </p:cNvPr>
            <p:cNvPicPr>
              <a:picLocks noChangeAspect="1"/>
            </p:cNvPicPr>
            <p:nvPr/>
          </p:nvPicPr>
          <p:blipFill>
            <a:blip r:embed="rId4"/>
            <a:stretch>
              <a:fillRect/>
            </a:stretch>
          </p:blipFill>
          <p:spPr>
            <a:xfrm>
              <a:off x="14357352" y="2501516"/>
              <a:ext cx="3600649" cy="25388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B2418A7-1ED9-492A-97EB-4D5A28B33011}"/>
                </a:ext>
              </a:extLst>
            </p:cNvPr>
            <p:cNvPicPr>
              <a:picLocks noChangeAspect="1"/>
            </p:cNvPicPr>
            <p:nvPr/>
          </p:nvPicPr>
          <p:blipFill>
            <a:blip r:embed="rId5"/>
            <a:stretch>
              <a:fillRect/>
            </a:stretch>
          </p:blipFill>
          <p:spPr>
            <a:xfrm>
              <a:off x="12366602" y="5055049"/>
              <a:ext cx="4052517" cy="2573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328696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209800" y="2871355"/>
            <a:ext cx="4458558" cy="92333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835776" y="4267113"/>
            <a:ext cx="8235017" cy="3477875"/>
          </a:xfrm>
          <a:prstGeom prst="rect">
            <a:avLst/>
          </a:prstGeom>
        </p:spPr>
        <p:txBody>
          <a:bodyPr wrap="square">
            <a:spAutoFit/>
          </a:bodyPr>
          <a:lstStyle/>
          <a:p>
            <a:pPr algn="just"/>
            <a:r>
              <a:rPr lang="es-ES" sz="4400" dirty="0">
                <a:latin typeface="Agency FB" panose="020B0503020202020204" pitchFamily="34" charset="0"/>
              </a:rPr>
              <a:t>Con los técnicos del Ministerio de Agricultura se realizó un día de campo en la comunidad Caja Fuego, capacitando a los agricultores en poda de formación en el rubro cacao a los beneficiarios de los paquetes tecnológicos.</a:t>
            </a:r>
            <a:endParaRPr lang="es-EC" sz="3600" dirty="0">
              <a:latin typeface="Agency FB" panose="020B0503020202020204" pitchFamily="34" charset="0"/>
            </a:endParaRPr>
          </a:p>
        </p:txBody>
      </p:sp>
      <p:grpSp>
        <p:nvGrpSpPr>
          <p:cNvPr id="13" name="Grupo 12">
            <a:extLst>
              <a:ext uri="{FF2B5EF4-FFF2-40B4-BE49-F238E27FC236}">
                <a16:creationId xmlns:a16="http://schemas.microsoft.com/office/drawing/2014/main" id="{B704A701-1563-48F4-BAFC-C4BEC6F949C0}"/>
              </a:ext>
            </a:extLst>
          </p:cNvPr>
          <p:cNvGrpSpPr/>
          <p:nvPr/>
        </p:nvGrpSpPr>
        <p:grpSpPr>
          <a:xfrm>
            <a:off x="10628761" y="2667836"/>
            <a:ext cx="7418888" cy="5061969"/>
            <a:chOff x="10628761" y="2667836"/>
            <a:chExt cx="7418888" cy="5061969"/>
          </a:xfrm>
        </p:grpSpPr>
        <p:pic>
          <p:nvPicPr>
            <p:cNvPr id="10" name="Imagen 9">
              <a:extLst>
                <a:ext uri="{FF2B5EF4-FFF2-40B4-BE49-F238E27FC236}">
                  <a16:creationId xmlns:a16="http://schemas.microsoft.com/office/drawing/2014/main" id="{B7046872-57A1-4D1D-A5E4-23B1E72567D1}"/>
                </a:ext>
              </a:extLst>
            </p:cNvPr>
            <p:cNvPicPr>
              <a:picLocks noChangeAspect="1"/>
            </p:cNvPicPr>
            <p:nvPr/>
          </p:nvPicPr>
          <p:blipFill>
            <a:blip r:embed="rId3"/>
            <a:stretch>
              <a:fillRect/>
            </a:stretch>
          </p:blipFill>
          <p:spPr>
            <a:xfrm>
              <a:off x="10628761" y="2667836"/>
              <a:ext cx="3884960" cy="25720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BF44AF91-8AB6-47FA-A4F1-C16C5EC58CB3}"/>
                </a:ext>
              </a:extLst>
            </p:cNvPr>
            <p:cNvPicPr>
              <a:picLocks noChangeAspect="1"/>
            </p:cNvPicPr>
            <p:nvPr/>
          </p:nvPicPr>
          <p:blipFill>
            <a:blip r:embed="rId4"/>
            <a:stretch>
              <a:fillRect/>
            </a:stretch>
          </p:blipFill>
          <p:spPr>
            <a:xfrm>
              <a:off x="14513721" y="2679590"/>
              <a:ext cx="3533928" cy="25602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F60590F-52C5-478A-B0F4-2BF0EC6DE96C}"/>
                </a:ext>
              </a:extLst>
            </p:cNvPr>
            <p:cNvPicPr>
              <a:picLocks noChangeAspect="1"/>
            </p:cNvPicPr>
            <p:nvPr/>
          </p:nvPicPr>
          <p:blipFill>
            <a:blip r:embed="rId5"/>
            <a:stretch>
              <a:fillRect/>
            </a:stretch>
          </p:blipFill>
          <p:spPr>
            <a:xfrm>
              <a:off x="12625897" y="5232185"/>
              <a:ext cx="3533928" cy="24976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627057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743200" y="2628900"/>
            <a:ext cx="4458558" cy="74948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707632" y="3870260"/>
            <a:ext cx="8235017" cy="3970318"/>
          </a:xfrm>
          <a:prstGeom prst="rect">
            <a:avLst/>
          </a:prstGeom>
        </p:spPr>
        <p:txBody>
          <a:bodyPr wrap="square">
            <a:spAutoFit/>
          </a:bodyPr>
          <a:lstStyle/>
          <a:p>
            <a:pPr algn="just"/>
            <a:r>
              <a:rPr lang="es-ES" sz="3600" dirty="0">
                <a:latin typeface="Agency FB" panose="020B0503020202020204" pitchFamily="34" charset="0"/>
              </a:rPr>
              <a:t>En coordinación con la Agencia Nacional de Regulación, Control y Vigilancia Sanitaria, y el Departamento de Turismo del GAD Portoviejo, se gestionó capacitar a los emprendedores de nuestra Parroquia en Manipulación de alimentos, prácticas correctas de higiene, seguridad alimentaria y cumplimiento de requisitos para la obtención de permisos de funcionamiento.</a:t>
            </a:r>
            <a:endParaRPr lang="es-EC" sz="3600" dirty="0">
              <a:latin typeface="Agency FB" panose="020B0503020202020204" pitchFamily="34" charset="0"/>
            </a:endParaRPr>
          </a:p>
        </p:txBody>
      </p:sp>
      <p:grpSp>
        <p:nvGrpSpPr>
          <p:cNvPr id="12" name="Grupo 11">
            <a:extLst>
              <a:ext uri="{FF2B5EF4-FFF2-40B4-BE49-F238E27FC236}">
                <a16:creationId xmlns:a16="http://schemas.microsoft.com/office/drawing/2014/main" id="{AEB84A69-D638-4D28-8899-2FF2BDC28746}"/>
              </a:ext>
            </a:extLst>
          </p:cNvPr>
          <p:cNvGrpSpPr/>
          <p:nvPr/>
        </p:nvGrpSpPr>
        <p:grpSpPr>
          <a:xfrm>
            <a:off x="10707585" y="2476500"/>
            <a:ext cx="7351815" cy="4916942"/>
            <a:chOff x="10712377" y="2685029"/>
            <a:chExt cx="7351815" cy="4916942"/>
          </a:xfrm>
        </p:grpSpPr>
        <p:pic>
          <p:nvPicPr>
            <p:cNvPr id="9" name="Imagen 8">
              <a:extLst>
                <a:ext uri="{FF2B5EF4-FFF2-40B4-BE49-F238E27FC236}">
                  <a16:creationId xmlns:a16="http://schemas.microsoft.com/office/drawing/2014/main" id="{9330F0B3-F850-42BC-9C37-A65655129C94}"/>
                </a:ext>
              </a:extLst>
            </p:cNvPr>
            <p:cNvPicPr>
              <a:picLocks noChangeAspect="1"/>
            </p:cNvPicPr>
            <p:nvPr/>
          </p:nvPicPr>
          <p:blipFill>
            <a:blip r:embed="rId3"/>
            <a:stretch>
              <a:fillRect/>
            </a:stretch>
          </p:blipFill>
          <p:spPr>
            <a:xfrm>
              <a:off x="10712377" y="2685029"/>
              <a:ext cx="3665138" cy="2458471"/>
            </a:xfrm>
            <a:prstGeom prst="rect">
              <a:avLst/>
            </a:prstGeom>
          </p:spPr>
        </p:pic>
        <p:pic>
          <p:nvPicPr>
            <p:cNvPr id="10" name="Imagen 9">
              <a:extLst>
                <a:ext uri="{FF2B5EF4-FFF2-40B4-BE49-F238E27FC236}">
                  <a16:creationId xmlns:a16="http://schemas.microsoft.com/office/drawing/2014/main" id="{B5BDAF13-0CAB-4667-A6E2-13FF2507994C}"/>
                </a:ext>
              </a:extLst>
            </p:cNvPr>
            <p:cNvPicPr>
              <a:picLocks noChangeAspect="1"/>
            </p:cNvPicPr>
            <p:nvPr/>
          </p:nvPicPr>
          <p:blipFill>
            <a:blip r:embed="rId4"/>
            <a:stretch>
              <a:fillRect/>
            </a:stretch>
          </p:blipFill>
          <p:spPr>
            <a:xfrm>
              <a:off x="12049250" y="5143500"/>
              <a:ext cx="4503749" cy="2458471"/>
            </a:xfrm>
            <a:prstGeom prst="rect">
              <a:avLst/>
            </a:prstGeom>
          </p:spPr>
        </p:pic>
        <p:pic>
          <p:nvPicPr>
            <p:cNvPr id="11" name="Imagen 10">
              <a:extLst>
                <a:ext uri="{FF2B5EF4-FFF2-40B4-BE49-F238E27FC236}">
                  <a16:creationId xmlns:a16="http://schemas.microsoft.com/office/drawing/2014/main" id="{C843E0D1-5F54-444B-8F6E-05AE61272204}"/>
                </a:ext>
              </a:extLst>
            </p:cNvPr>
            <p:cNvPicPr>
              <a:picLocks noChangeAspect="1"/>
            </p:cNvPicPr>
            <p:nvPr/>
          </p:nvPicPr>
          <p:blipFill>
            <a:blip r:embed="rId5"/>
            <a:stretch>
              <a:fillRect/>
            </a:stretch>
          </p:blipFill>
          <p:spPr>
            <a:xfrm>
              <a:off x="14478000" y="2685029"/>
              <a:ext cx="3586192" cy="2458471"/>
            </a:xfrm>
            <a:prstGeom prst="rect">
              <a:avLst/>
            </a:prstGeom>
          </p:spPr>
        </p:pic>
      </p:grpSp>
    </p:spTree>
    <p:extLst>
      <p:ext uri="{BB962C8B-B14F-4D97-AF65-F5344CB8AC3E}">
        <p14:creationId xmlns:p14="http://schemas.microsoft.com/office/powerpoint/2010/main" val="358559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503664"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947081" y="-7110513"/>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743200" y="2628900"/>
            <a:ext cx="4458558" cy="74948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908983" y="3866796"/>
            <a:ext cx="8235017" cy="4832092"/>
          </a:xfrm>
          <a:prstGeom prst="rect">
            <a:avLst/>
          </a:prstGeom>
        </p:spPr>
        <p:txBody>
          <a:bodyPr wrap="square">
            <a:spAutoFit/>
          </a:bodyPr>
          <a:lstStyle/>
          <a:p>
            <a:pPr algn="just"/>
            <a:r>
              <a:rPr lang="es-ES" sz="4400" dirty="0">
                <a:latin typeface="Agency FB" panose="020B0503020202020204" pitchFamily="34" charset="0"/>
              </a:rPr>
              <a:t>En coordinación con  la Alcaldía de Portoviejo, se realizó el VI Festival Gastronómico del Seco de la Gallina Criolla, con el objetivo de reactivar la economía de la parroquia y mostrar sus potencialidades gastronómicas, productivas, naturales y culturales.</a:t>
            </a:r>
            <a:endParaRPr lang="es-EC" sz="4400" dirty="0">
              <a:latin typeface="Agency FB" panose="020B0503020202020204" pitchFamily="34" charset="0"/>
            </a:endParaRPr>
          </a:p>
        </p:txBody>
      </p:sp>
      <p:grpSp>
        <p:nvGrpSpPr>
          <p:cNvPr id="17" name="Grupo 16">
            <a:extLst>
              <a:ext uri="{FF2B5EF4-FFF2-40B4-BE49-F238E27FC236}">
                <a16:creationId xmlns:a16="http://schemas.microsoft.com/office/drawing/2014/main" id="{EE05663B-49CC-428E-B5C4-6A7E8D1DB281}"/>
              </a:ext>
            </a:extLst>
          </p:cNvPr>
          <p:cNvGrpSpPr/>
          <p:nvPr/>
        </p:nvGrpSpPr>
        <p:grpSpPr>
          <a:xfrm>
            <a:off x="11264345" y="2398927"/>
            <a:ext cx="6671563" cy="4865556"/>
            <a:chOff x="11244555" y="2487744"/>
            <a:chExt cx="7257924" cy="5276871"/>
          </a:xfrm>
        </p:grpSpPr>
        <p:pic>
          <p:nvPicPr>
            <p:cNvPr id="4" name="Imagen 3">
              <a:extLst>
                <a:ext uri="{FF2B5EF4-FFF2-40B4-BE49-F238E27FC236}">
                  <a16:creationId xmlns:a16="http://schemas.microsoft.com/office/drawing/2014/main" id="{04FF0232-ACDF-4CF5-B71E-A1692C6E2919}"/>
                </a:ext>
              </a:extLst>
            </p:cNvPr>
            <p:cNvPicPr>
              <a:picLocks noChangeAspect="1"/>
            </p:cNvPicPr>
            <p:nvPr/>
          </p:nvPicPr>
          <p:blipFill>
            <a:blip r:embed="rId3"/>
            <a:stretch>
              <a:fillRect/>
            </a:stretch>
          </p:blipFill>
          <p:spPr>
            <a:xfrm>
              <a:off x="11244555" y="5108448"/>
              <a:ext cx="3862918" cy="26561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4D222FA7-CB5B-4086-9AFA-D2F271BD572E}"/>
                </a:ext>
              </a:extLst>
            </p:cNvPr>
            <p:cNvPicPr>
              <a:picLocks noChangeAspect="1"/>
            </p:cNvPicPr>
            <p:nvPr/>
          </p:nvPicPr>
          <p:blipFill>
            <a:blip r:embed="rId4"/>
            <a:stretch>
              <a:fillRect/>
            </a:stretch>
          </p:blipFill>
          <p:spPr>
            <a:xfrm>
              <a:off x="15122713" y="2487744"/>
              <a:ext cx="3374136" cy="2655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8367F815-29CB-4EEF-8DE2-8E161F6E0240}"/>
                </a:ext>
              </a:extLst>
            </p:cNvPr>
            <p:cNvPicPr>
              <a:picLocks noChangeAspect="1"/>
            </p:cNvPicPr>
            <p:nvPr/>
          </p:nvPicPr>
          <p:blipFill>
            <a:blip r:embed="rId5"/>
            <a:stretch>
              <a:fillRect/>
            </a:stretch>
          </p:blipFill>
          <p:spPr>
            <a:xfrm>
              <a:off x="11244555" y="2487744"/>
              <a:ext cx="3862918" cy="2655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C6B72E94-7136-4B6D-963F-7DEC4FF14777}"/>
                </a:ext>
              </a:extLst>
            </p:cNvPr>
            <p:cNvPicPr>
              <a:picLocks noChangeAspect="1"/>
            </p:cNvPicPr>
            <p:nvPr/>
          </p:nvPicPr>
          <p:blipFill>
            <a:blip r:embed="rId6"/>
            <a:stretch>
              <a:fillRect/>
            </a:stretch>
          </p:blipFill>
          <p:spPr>
            <a:xfrm>
              <a:off x="15108823" y="5108447"/>
              <a:ext cx="3393656" cy="2655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142745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87892" y="683001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842171" y="-6308801"/>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216625" y="2882350"/>
            <a:ext cx="3276875" cy="92333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908983" y="4076700"/>
            <a:ext cx="8235017" cy="4154984"/>
          </a:xfrm>
          <a:prstGeom prst="rect">
            <a:avLst/>
          </a:prstGeom>
        </p:spPr>
        <p:txBody>
          <a:bodyPr wrap="square">
            <a:spAutoFit/>
          </a:bodyPr>
          <a:lstStyle/>
          <a:p>
            <a:pPr algn="just"/>
            <a:r>
              <a:rPr lang="es-ES" sz="4400" dirty="0">
                <a:latin typeface="Agency FB" panose="020B0503020202020204" pitchFamily="34" charset="0"/>
              </a:rPr>
              <a:t>Se socializó  con el Ing. Jorge Eduardo Muñoz Briones - coordinador de Fortalecimiento Empresarial de la Dirección de Desarrollo Económico y Productivo de la Alcaldía de Portoviejo, para fortalecer a los medianos y pequeños emprendimientos de la Parroquia.</a:t>
            </a:r>
            <a:endParaRPr lang="es-EC" sz="4400" dirty="0">
              <a:latin typeface="Agency FB" panose="020B0503020202020204" pitchFamily="34" charset="0"/>
            </a:endParaRPr>
          </a:p>
        </p:txBody>
      </p:sp>
      <p:grpSp>
        <p:nvGrpSpPr>
          <p:cNvPr id="8" name="Grupo 7">
            <a:extLst>
              <a:ext uri="{FF2B5EF4-FFF2-40B4-BE49-F238E27FC236}">
                <a16:creationId xmlns:a16="http://schemas.microsoft.com/office/drawing/2014/main" id="{4710CDA8-EF5E-4819-BD7B-EADDBA31C2FE}"/>
              </a:ext>
            </a:extLst>
          </p:cNvPr>
          <p:cNvGrpSpPr/>
          <p:nvPr/>
        </p:nvGrpSpPr>
        <p:grpSpPr>
          <a:xfrm>
            <a:off x="10842171" y="3163285"/>
            <a:ext cx="7400263" cy="3436801"/>
            <a:chOff x="10390683" y="3525568"/>
            <a:chExt cx="6085922" cy="2212094"/>
          </a:xfrm>
        </p:grpSpPr>
        <p:pic>
          <p:nvPicPr>
            <p:cNvPr id="4" name="Imagen 3">
              <a:extLst>
                <a:ext uri="{FF2B5EF4-FFF2-40B4-BE49-F238E27FC236}">
                  <a16:creationId xmlns:a16="http://schemas.microsoft.com/office/drawing/2014/main" id="{B4ECBEAA-BEAC-4A4D-9579-4D445B34BD46}"/>
                </a:ext>
              </a:extLst>
            </p:cNvPr>
            <p:cNvPicPr>
              <a:picLocks noChangeAspect="1"/>
            </p:cNvPicPr>
            <p:nvPr/>
          </p:nvPicPr>
          <p:blipFill>
            <a:blip r:embed="rId3"/>
            <a:stretch>
              <a:fillRect/>
            </a:stretch>
          </p:blipFill>
          <p:spPr>
            <a:xfrm>
              <a:off x="10390683" y="3548187"/>
              <a:ext cx="2895600" cy="2189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F1140788-7197-486D-A8FE-3C7CE85ACA3F}"/>
                </a:ext>
              </a:extLst>
            </p:cNvPr>
            <p:cNvPicPr>
              <a:picLocks noChangeAspect="1"/>
            </p:cNvPicPr>
            <p:nvPr/>
          </p:nvPicPr>
          <p:blipFill>
            <a:blip r:embed="rId4"/>
            <a:stretch>
              <a:fillRect/>
            </a:stretch>
          </p:blipFill>
          <p:spPr>
            <a:xfrm>
              <a:off x="13577205" y="3525568"/>
              <a:ext cx="2899400" cy="2189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765803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381000" y="42506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51834" y="7250165"/>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599369" y="2126687"/>
            <a:ext cx="4458558" cy="92333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6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818046" y="3318127"/>
            <a:ext cx="8235017" cy="5632311"/>
          </a:xfrm>
          <a:prstGeom prst="rect">
            <a:avLst/>
          </a:prstGeom>
        </p:spPr>
        <p:txBody>
          <a:bodyPr wrap="square">
            <a:spAutoFit/>
          </a:bodyPr>
          <a:lstStyle/>
          <a:p>
            <a:pPr algn="just"/>
            <a:r>
              <a:rPr lang="es-ES" sz="4000" dirty="0">
                <a:latin typeface="Agency FB" panose="020B0503020202020204" pitchFamily="34" charset="0"/>
              </a:rPr>
              <a:t>En coordinación con el  Ministerio de Agricultura y Ganadería a través de la Subsecretaria de Producción Pecuaria y el Proyecto Nacional de Reconvención y Sostenibilidad Ganadera, realizó la entrega de paquetes tecnológico pecuarios a 7  pequeños y medianos  productores.</a:t>
            </a:r>
          </a:p>
          <a:p>
            <a:pPr algn="just"/>
            <a:r>
              <a:rPr lang="es-ES" sz="4000" dirty="0">
                <a:latin typeface="Agency FB" panose="020B0503020202020204" pitchFamily="34" charset="0"/>
              </a:rPr>
              <a:t>Herramientas que  permiten a los productores optimizar el trabajo que realizan en el campo a través de la innovación.</a:t>
            </a:r>
            <a:endParaRPr lang="es-EC" sz="4000" dirty="0">
              <a:latin typeface="Agency FB" panose="020B0503020202020204" pitchFamily="34" charset="0"/>
            </a:endParaRPr>
          </a:p>
        </p:txBody>
      </p:sp>
      <p:grpSp>
        <p:nvGrpSpPr>
          <p:cNvPr id="13" name="Grupo 12">
            <a:extLst>
              <a:ext uri="{FF2B5EF4-FFF2-40B4-BE49-F238E27FC236}">
                <a16:creationId xmlns:a16="http://schemas.microsoft.com/office/drawing/2014/main" id="{6B963E2F-5469-4256-8A66-93B4A26FD306}"/>
              </a:ext>
            </a:extLst>
          </p:cNvPr>
          <p:cNvGrpSpPr/>
          <p:nvPr/>
        </p:nvGrpSpPr>
        <p:grpSpPr>
          <a:xfrm>
            <a:off x="10761729" y="2369095"/>
            <a:ext cx="7088966" cy="4614089"/>
            <a:chOff x="10459657" y="2219173"/>
            <a:chExt cx="7158082" cy="4656628"/>
          </a:xfrm>
        </p:grpSpPr>
        <p:pic>
          <p:nvPicPr>
            <p:cNvPr id="4" name="Imagen 3">
              <a:extLst>
                <a:ext uri="{FF2B5EF4-FFF2-40B4-BE49-F238E27FC236}">
                  <a16:creationId xmlns:a16="http://schemas.microsoft.com/office/drawing/2014/main" id="{8E512C62-3B41-4636-81A6-E6F06136DE1D}"/>
                </a:ext>
              </a:extLst>
            </p:cNvPr>
            <p:cNvPicPr>
              <a:picLocks noChangeAspect="1"/>
            </p:cNvPicPr>
            <p:nvPr/>
          </p:nvPicPr>
          <p:blipFill>
            <a:blip r:embed="rId3"/>
            <a:stretch>
              <a:fillRect/>
            </a:stretch>
          </p:blipFill>
          <p:spPr>
            <a:xfrm>
              <a:off x="12164454" y="2219173"/>
              <a:ext cx="3691849" cy="22260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FAAC91C0-CE98-4A47-A77D-C620163A366A}"/>
                </a:ext>
              </a:extLst>
            </p:cNvPr>
            <p:cNvPicPr>
              <a:picLocks noChangeAspect="1"/>
            </p:cNvPicPr>
            <p:nvPr/>
          </p:nvPicPr>
          <p:blipFill>
            <a:blip r:embed="rId4"/>
            <a:stretch>
              <a:fillRect/>
            </a:stretch>
          </p:blipFill>
          <p:spPr>
            <a:xfrm>
              <a:off x="10459657" y="4649757"/>
              <a:ext cx="3357798" cy="22260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3F55675-BD6B-4AF3-80EC-CB61B31C9A59}"/>
                </a:ext>
              </a:extLst>
            </p:cNvPr>
            <p:cNvPicPr>
              <a:picLocks noChangeAspect="1"/>
            </p:cNvPicPr>
            <p:nvPr/>
          </p:nvPicPr>
          <p:blipFill>
            <a:blip r:embed="rId5"/>
            <a:stretch>
              <a:fillRect/>
            </a:stretch>
          </p:blipFill>
          <p:spPr>
            <a:xfrm>
              <a:off x="14259941" y="4641883"/>
              <a:ext cx="3357798" cy="22339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194366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2122001" y="3497949"/>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EC" sz="4000" dirty="0">
                <a:latin typeface="Arial Black" panose="020B0A04020102020204" pitchFamily="34" charset="0"/>
              </a:rPr>
              <a:t>COMPONENTE:</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1086540" y="5560550"/>
            <a:ext cx="7046514"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Gestión del riesgo</a:t>
            </a:r>
          </a:p>
        </p:txBody>
      </p:sp>
      <p:pic>
        <p:nvPicPr>
          <p:cNvPr id="18" name="Imagen 17">
            <a:extLst>
              <a:ext uri="{FF2B5EF4-FFF2-40B4-BE49-F238E27FC236}">
                <a16:creationId xmlns:a16="http://schemas.microsoft.com/office/drawing/2014/main" id="{3EEF6DE7-4907-4DD6-8C2C-C6333C9C4086}"/>
              </a:ext>
            </a:extLst>
          </p:cNvPr>
          <p:cNvPicPr>
            <a:picLocks noChangeAspect="1"/>
          </p:cNvPicPr>
          <p:nvPr/>
        </p:nvPicPr>
        <p:blipFill>
          <a:blip r:embed="rId3"/>
          <a:stretch>
            <a:fillRect/>
          </a:stretch>
        </p:blipFill>
        <p:spPr>
          <a:xfrm>
            <a:off x="12344400" y="4252980"/>
            <a:ext cx="4312159" cy="4312159"/>
          </a:xfrm>
          <a:prstGeom prst="rect">
            <a:avLst/>
          </a:prstGeom>
          <a:ln>
            <a:noFill/>
          </a:ln>
        </p:spPr>
      </p:pic>
    </p:spTree>
    <p:extLst>
      <p:ext uri="{BB962C8B-B14F-4D97-AF65-F5344CB8AC3E}">
        <p14:creationId xmlns:p14="http://schemas.microsoft.com/office/powerpoint/2010/main" val="1370802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29561" y="530542"/>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152210" y="3059985"/>
            <a:ext cx="2932842" cy="7171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193400" y="4093843"/>
            <a:ext cx="7824216" cy="4832092"/>
          </a:xfrm>
          <a:prstGeom prst="rect">
            <a:avLst/>
          </a:prstGeom>
        </p:spPr>
        <p:txBody>
          <a:bodyPr wrap="square">
            <a:spAutoFit/>
          </a:bodyPr>
          <a:lstStyle/>
          <a:p>
            <a:pPr algn="just"/>
            <a:r>
              <a:rPr lang="es-EC" sz="4400" dirty="0">
                <a:solidFill>
                  <a:srgbClr val="050505"/>
                </a:solidFill>
                <a:latin typeface="Times New Roman" panose="02020603050405020304" pitchFamily="18" charset="0"/>
                <a:cs typeface="Times New Roman" panose="02020603050405020304" pitchFamily="18" charset="0"/>
              </a:rPr>
              <a:t>Capacitación sobre seguridad en emergencias a varios líderes comunitarios y personal del GAD. Pueblo Nuevo, trabajo articulado con  Gestión de Riesgo del GAD Municipal.</a:t>
            </a:r>
          </a:p>
          <a:p>
            <a:pPr algn="just"/>
            <a:r>
              <a:rPr lang="es-EC" sz="4400" dirty="0">
                <a:effectLst>
                  <a:outerShdw blurRad="38100" dist="38100" dir="2700000" algn="tl">
                    <a:srgbClr val="000000">
                      <a:alpha val="43137"/>
                    </a:srgbClr>
                  </a:outerShdw>
                </a:effectLst>
                <a:latin typeface="Agency FB" panose="020B0503020202020204" pitchFamily="34" charset="0"/>
              </a:rPr>
              <a:t>.</a:t>
            </a:r>
          </a:p>
        </p:txBody>
      </p:sp>
      <p:grpSp>
        <p:nvGrpSpPr>
          <p:cNvPr id="4" name="Grupo 3">
            <a:extLst>
              <a:ext uri="{FF2B5EF4-FFF2-40B4-BE49-F238E27FC236}">
                <a16:creationId xmlns:a16="http://schemas.microsoft.com/office/drawing/2014/main" id="{88B76045-7C30-4D90-9885-F033852196D1}"/>
              </a:ext>
            </a:extLst>
          </p:cNvPr>
          <p:cNvGrpSpPr/>
          <p:nvPr/>
        </p:nvGrpSpPr>
        <p:grpSpPr>
          <a:xfrm>
            <a:off x="10403334" y="3255367"/>
            <a:ext cx="8799066" cy="3557968"/>
            <a:chOff x="10403334" y="3255367"/>
            <a:chExt cx="8799066" cy="3557968"/>
          </a:xfrm>
        </p:grpSpPr>
        <p:sp>
          <p:nvSpPr>
            <p:cNvPr id="10" name="Placa 9">
              <a:extLst>
                <a:ext uri="{FF2B5EF4-FFF2-40B4-BE49-F238E27FC236}">
                  <a16:creationId xmlns:a16="http://schemas.microsoft.com/office/drawing/2014/main" id="{04409307-4726-4281-9DB7-75AEFD6C37D3}"/>
                </a:ext>
              </a:extLst>
            </p:cNvPr>
            <p:cNvSpPr/>
            <p:nvPr/>
          </p:nvSpPr>
          <p:spPr>
            <a:xfrm>
              <a:off x="14811557" y="3272621"/>
              <a:ext cx="4390843" cy="3540714"/>
            </a:xfrm>
            <a:prstGeom prst="plaque">
              <a:avLst/>
            </a:prstGeom>
            <a:blipFill rotWithShape="1">
              <a:blip r:embed="rId3"/>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5" name="Placa 24">
              <a:extLst>
                <a:ext uri="{FF2B5EF4-FFF2-40B4-BE49-F238E27FC236}">
                  <a16:creationId xmlns:a16="http://schemas.microsoft.com/office/drawing/2014/main" id="{A7B45FA2-37C7-4E94-A76A-AA591DA6F5E3}"/>
                </a:ext>
              </a:extLst>
            </p:cNvPr>
            <p:cNvSpPr/>
            <p:nvPr/>
          </p:nvSpPr>
          <p:spPr>
            <a:xfrm>
              <a:off x="10403334" y="3255367"/>
              <a:ext cx="4408223" cy="3540714"/>
            </a:xfrm>
            <a:prstGeom prst="plaque">
              <a:avLst/>
            </a:prstGeom>
            <a:blipFill rotWithShape="1">
              <a:blip r:embed="rId4"/>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2421701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29561" y="530542"/>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181947" y="-7148988"/>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164911" y="2398927"/>
            <a:ext cx="3391758" cy="92333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139019" y="3453971"/>
            <a:ext cx="7824216" cy="6186309"/>
          </a:xfrm>
          <a:prstGeom prst="rect">
            <a:avLst/>
          </a:prstGeom>
        </p:spPr>
        <p:txBody>
          <a:bodyPr wrap="square">
            <a:spAutoFit/>
          </a:bodyPr>
          <a:lstStyle/>
          <a:p>
            <a:pPr algn="just"/>
            <a:r>
              <a:rPr lang="es-ES" sz="4400" dirty="0">
                <a:solidFill>
                  <a:srgbClr val="050505"/>
                </a:solidFill>
                <a:latin typeface="Times New Roman" panose="02020603050405020304" pitchFamily="18" charset="0"/>
                <a:cs typeface="Times New Roman" panose="02020603050405020304" pitchFamily="18" charset="0"/>
              </a:rPr>
              <a:t>Se ha gestionado con el </a:t>
            </a:r>
            <a:r>
              <a:rPr lang="es-ES" sz="4400" dirty="0" err="1">
                <a:solidFill>
                  <a:srgbClr val="050505"/>
                </a:solidFill>
                <a:latin typeface="Times New Roman" panose="02020603050405020304" pitchFamily="18" charset="0"/>
                <a:cs typeface="Times New Roman" panose="02020603050405020304" pitchFamily="18" charset="0"/>
              </a:rPr>
              <a:t>Mgs</a:t>
            </a:r>
            <a:r>
              <a:rPr lang="es-ES" sz="4400" dirty="0">
                <a:solidFill>
                  <a:srgbClr val="050505"/>
                </a:solidFill>
                <a:latin typeface="Times New Roman" panose="02020603050405020304" pitchFamily="18" charset="0"/>
                <a:cs typeface="Times New Roman" panose="02020603050405020304" pitchFamily="18" charset="0"/>
              </a:rPr>
              <a:t>. Javier Pincay Salvatierra - Alcalde  del cantón Portoviejo, en coordinación con los GADs de las Parroquias Rurales, Gestión de Riegos, GPM, entre otras instituciones, se formaron las  mesas técnicas para acciones frente al fenómeno “El Niño”.</a:t>
            </a:r>
            <a:endParaRPr lang="es-EC" sz="4400" dirty="0">
              <a:effectLst>
                <a:outerShdw blurRad="38100" dist="38100" dir="2700000" algn="tl">
                  <a:srgbClr val="000000">
                    <a:alpha val="43137"/>
                  </a:srgbClr>
                </a:outerShdw>
              </a:effectLst>
              <a:latin typeface="Agency FB" panose="020B0503020202020204" pitchFamily="34" charset="0"/>
            </a:endParaRPr>
          </a:p>
        </p:txBody>
      </p:sp>
      <p:sp>
        <p:nvSpPr>
          <p:cNvPr id="11" name="Forma libre: forma 10">
            <a:extLst>
              <a:ext uri="{FF2B5EF4-FFF2-40B4-BE49-F238E27FC236}">
                <a16:creationId xmlns:a16="http://schemas.microsoft.com/office/drawing/2014/main" id="{CC79D7D6-7AEA-4F00-A249-0757E402241D}"/>
              </a:ext>
            </a:extLst>
          </p:cNvPr>
          <p:cNvSpPr/>
          <p:nvPr/>
        </p:nvSpPr>
        <p:spPr>
          <a:xfrm>
            <a:off x="10260363" y="5188900"/>
            <a:ext cx="2478630" cy="226967"/>
          </a:xfrm>
          <a:custGeom>
            <a:avLst/>
            <a:gdLst>
              <a:gd name="connsiteX0" fmla="*/ 0 w 2478630"/>
              <a:gd name="connsiteY0" fmla="*/ 0 h 226967"/>
              <a:gd name="connsiteX1" fmla="*/ 2478630 w 2478630"/>
              <a:gd name="connsiteY1" fmla="*/ 0 h 226967"/>
              <a:gd name="connsiteX2" fmla="*/ 2478630 w 2478630"/>
              <a:gd name="connsiteY2" fmla="*/ 226967 h 226967"/>
              <a:gd name="connsiteX3" fmla="*/ 0 w 2478630"/>
              <a:gd name="connsiteY3" fmla="*/ 226967 h 226967"/>
              <a:gd name="connsiteX4" fmla="*/ 0 w 2478630"/>
              <a:gd name="connsiteY4" fmla="*/ 0 h 226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630" h="226967">
                <a:moveTo>
                  <a:pt x="0" y="0"/>
                </a:moveTo>
                <a:lnTo>
                  <a:pt x="2478630" y="0"/>
                </a:lnTo>
                <a:lnTo>
                  <a:pt x="2478630" y="226967"/>
                </a:lnTo>
                <a:lnTo>
                  <a:pt x="0" y="226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38100" rIns="101600" bIns="38100" numCol="1" spcCol="1270" anchor="ctr" anchorCtr="0">
            <a:noAutofit/>
          </a:bodyPr>
          <a:lstStyle/>
          <a:p>
            <a:pPr marL="0" lvl="0" indent="0" algn="l" defTabSz="444500">
              <a:lnSpc>
                <a:spcPct val="90000"/>
              </a:lnSpc>
              <a:spcBef>
                <a:spcPct val="0"/>
              </a:spcBef>
              <a:spcAft>
                <a:spcPct val="35000"/>
              </a:spcAft>
              <a:buNone/>
            </a:pPr>
            <a:endParaRPr lang="es-EC" sz="1000" kern="1200"/>
          </a:p>
        </p:txBody>
      </p:sp>
      <p:sp>
        <p:nvSpPr>
          <p:cNvPr id="12" name="Rectángulo 11">
            <a:extLst>
              <a:ext uri="{FF2B5EF4-FFF2-40B4-BE49-F238E27FC236}">
                <a16:creationId xmlns:a16="http://schemas.microsoft.com/office/drawing/2014/main" id="{55280EF4-6A49-4B90-B5DF-CDA895B023A4}"/>
              </a:ext>
            </a:extLst>
          </p:cNvPr>
          <p:cNvSpPr/>
          <p:nvPr/>
        </p:nvSpPr>
        <p:spPr>
          <a:xfrm>
            <a:off x="12951695" y="3608693"/>
            <a:ext cx="1228463" cy="191209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4" name="Rectángulo 23">
            <a:extLst>
              <a:ext uri="{FF2B5EF4-FFF2-40B4-BE49-F238E27FC236}">
                <a16:creationId xmlns:a16="http://schemas.microsoft.com/office/drawing/2014/main" id="{EF6AE225-3490-4E29-AA48-46FCE7B7ECD0}"/>
              </a:ext>
            </a:extLst>
          </p:cNvPr>
          <p:cNvSpPr/>
          <p:nvPr/>
        </p:nvSpPr>
        <p:spPr>
          <a:xfrm>
            <a:off x="17093813" y="3796971"/>
            <a:ext cx="1134647" cy="176607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pic>
        <p:nvPicPr>
          <p:cNvPr id="9" name="Imagen 8">
            <a:extLst>
              <a:ext uri="{FF2B5EF4-FFF2-40B4-BE49-F238E27FC236}">
                <a16:creationId xmlns:a16="http://schemas.microsoft.com/office/drawing/2014/main" id="{57A83F67-8076-4FF9-8F3D-D81BD09F667F}"/>
              </a:ext>
            </a:extLst>
          </p:cNvPr>
          <p:cNvPicPr>
            <a:picLocks noChangeAspect="1"/>
          </p:cNvPicPr>
          <p:nvPr/>
        </p:nvPicPr>
        <p:blipFill>
          <a:blip r:embed="rId3"/>
          <a:stretch>
            <a:fillRect/>
          </a:stretch>
        </p:blipFill>
        <p:spPr>
          <a:xfrm>
            <a:off x="11250908" y="3009899"/>
            <a:ext cx="7064642" cy="3808367"/>
          </a:xfrm>
          <a:prstGeom prst="rect">
            <a:avLst/>
          </a:prstGeom>
          <a:ln w="228600" cap="sq" cmpd="thickThin">
            <a:solidFill>
              <a:schemeClr val="accent2">
                <a:lumMod val="20000"/>
                <a:lumOff val="8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218468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29561" y="530542"/>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181947" y="-7148988"/>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287198" y="2433055"/>
            <a:ext cx="2780442" cy="82109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083113" y="3569575"/>
            <a:ext cx="7824216" cy="6186309"/>
          </a:xfrm>
          <a:prstGeom prst="rect">
            <a:avLst/>
          </a:prstGeom>
        </p:spPr>
        <p:txBody>
          <a:bodyPr wrap="square">
            <a:spAutoFit/>
          </a:bodyPr>
          <a:lstStyle/>
          <a:p>
            <a:pPr algn="just"/>
            <a:r>
              <a:rPr lang="es-ES" sz="4400" dirty="0">
                <a:solidFill>
                  <a:srgbClr val="050505"/>
                </a:solidFill>
                <a:latin typeface="Times New Roman" panose="02020603050405020304" pitchFamily="18" charset="0"/>
                <a:cs typeface="Times New Roman" panose="02020603050405020304" pitchFamily="18" charset="0"/>
              </a:rPr>
              <a:t>Inspección realizada por parte del personal técnico de Gestión de Riesgo del GAD. Municipal,  al estero de los puntos críticos de las comunidades: La Majagua, Los Tigres, El Gramal, para limpieza de desazolve, y mitigar posibles desastres debido a la llegada del fenómeno de El Niño.</a:t>
            </a:r>
            <a:r>
              <a:rPr lang="es-EC" sz="4400" dirty="0">
                <a:effectLst>
                  <a:outerShdw blurRad="38100" dist="38100" dir="2700000" algn="tl">
                    <a:srgbClr val="000000">
                      <a:alpha val="43137"/>
                    </a:srgbClr>
                  </a:outerShdw>
                </a:effectLst>
                <a:latin typeface="Agency FB" panose="020B0503020202020204" pitchFamily="34" charset="0"/>
              </a:rPr>
              <a:t>.</a:t>
            </a:r>
          </a:p>
        </p:txBody>
      </p:sp>
      <p:sp>
        <p:nvSpPr>
          <p:cNvPr id="11" name="Forma libre: forma 10">
            <a:extLst>
              <a:ext uri="{FF2B5EF4-FFF2-40B4-BE49-F238E27FC236}">
                <a16:creationId xmlns:a16="http://schemas.microsoft.com/office/drawing/2014/main" id="{CC79D7D6-7AEA-4F00-A249-0757E402241D}"/>
              </a:ext>
            </a:extLst>
          </p:cNvPr>
          <p:cNvSpPr/>
          <p:nvPr/>
        </p:nvSpPr>
        <p:spPr>
          <a:xfrm>
            <a:off x="10260363" y="5188900"/>
            <a:ext cx="2478630" cy="226967"/>
          </a:xfrm>
          <a:custGeom>
            <a:avLst/>
            <a:gdLst>
              <a:gd name="connsiteX0" fmla="*/ 0 w 2478630"/>
              <a:gd name="connsiteY0" fmla="*/ 0 h 226967"/>
              <a:gd name="connsiteX1" fmla="*/ 2478630 w 2478630"/>
              <a:gd name="connsiteY1" fmla="*/ 0 h 226967"/>
              <a:gd name="connsiteX2" fmla="*/ 2478630 w 2478630"/>
              <a:gd name="connsiteY2" fmla="*/ 226967 h 226967"/>
              <a:gd name="connsiteX3" fmla="*/ 0 w 2478630"/>
              <a:gd name="connsiteY3" fmla="*/ 226967 h 226967"/>
              <a:gd name="connsiteX4" fmla="*/ 0 w 2478630"/>
              <a:gd name="connsiteY4" fmla="*/ 0 h 226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630" h="226967">
                <a:moveTo>
                  <a:pt x="0" y="0"/>
                </a:moveTo>
                <a:lnTo>
                  <a:pt x="2478630" y="0"/>
                </a:lnTo>
                <a:lnTo>
                  <a:pt x="2478630" y="226967"/>
                </a:lnTo>
                <a:lnTo>
                  <a:pt x="0" y="2269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38100" rIns="101600" bIns="38100" numCol="1" spcCol="1270" anchor="ctr" anchorCtr="0">
            <a:noAutofit/>
          </a:bodyPr>
          <a:lstStyle/>
          <a:p>
            <a:pPr marL="0" lvl="0" indent="0" algn="l" defTabSz="444500">
              <a:lnSpc>
                <a:spcPct val="90000"/>
              </a:lnSpc>
              <a:spcBef>
                <a:spcPct val="0"/>
              </a:spcBef>
              <a:spcAft>
                <a:spcPct val="35000"/>
              </a:spcAft>
              <a:buNone/>
            </a:pPr>
            <a:endParaRPr lang="es-EC" sz="1000" kern="1200"/>
          </a:p>
        </p:txBody>
      </p:sp>
      <p:grpSp>
        <p:nvGrpSpPr>
          <p:cNvPr id="9" name="Grupo 8">
            <a:extLst>
              <a:ext uri="{FF2B5EF4-FFF2-40B4-BE49-F238E27FC236}">
                <a16:creationId xmlns:a16="http://schemas.microsoft.com/office/drawing/2014/main" id="{CF115CE4-72D1-4E82-9C6A-1AAAD5E81B1F}"/>
              </a:ext>
            </a:extLst>
          </p:cNvPr>
          <p:cNvGrpSpPr/>
          <p:nvPr/>
        </p:nvGrpSpPr>
        <p:grpSpPr>
          <a:xfrm>
            <a:off x="10589262" y="2220437"/>
            <a:ext cx="7639198" cy="5033015"/>
            <a:chOff x="10589262" y="2220437"/>
            <a:chExt cx="7639198" cy="5033015"/>
          </a:xfrm>
        </p:grpSpPr>
        <p:sp>
          <p:nvSpPr>
            <p:cNvPr id="12" name="Rectángulo 11">
              <a:extLst>
                <a:ext uri="{FF2B5EF4-FFF2-40B4-BE49-F238E27FC236}">
                  <a16:creationId xmlns:a16="http://schemas.microsoft.com/office/drawing/2014/main" id="{55280EF4-6A49-4B90-B5DF-CDA895B023A4}"/>
                </a:ext>
              </a:extLst>
            </p:cNvPr>
            <p:cNvSpPr/>
            <p:nvPr/>
          </p:nvSpPr>
          <p:spPr>
            <a:xfrm>
              <a:off x="12951695" y="3608693"/>
              <a:ext cx="1228463" cy="191209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4" name="Rectángulo 23">
              <a:extLst>
                <a:ext uri="{FF2B5EF4-FFF2-40B4-BE49-F238E27FC236}">
                  <a16:creationId xmlns:a16="http://schemas.microsoft.com/office/drawing/2014/main" id="{EF6AE225-3490-4E29-AA48-46FCE7B7ECD0}"/>
                </a:ext>
              </a:extLst>
            </p:cNvPr>
            <p:cNvSpPr/>
            <p:nvPr/>
          </p:nvSpPr>
          <p:spPr>
            <a:xfrm>
              <a:off x="17093813" y="3796971"/>
              <a:ext cx="1134647" cy="176607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pic>
          <p:nvPicPr>
            <p:cNvPr id="4" name="Imagen 3">
              <a:extLst>
                <a:ext uri="{FF2B5EF4-FFF2-40B4-BE49-F238E27FC236}">
                  <a16:creationId xmlns:a16="http://schemas.microsoft.com/office/drawing/2014/main" id="{4A1BD639-9BB4-4525-B262-62AE1D3DB20D}"/>
                </a:ext>
              </a:extLst>
            </p:cNvPr>
            <p:cNvPicPr>
              <a:picLocks noChangeAspect="1"/>
            </p:cNvPicPr>
            <p:nvPr/>
          </p:nvPicPr>
          <p:blipFill>
            <a:blip r:embed="rId3"/>
            <a:stretch>
              <a:fillRect/>
            </a:stretch>
          </p:blipFill>
          <p:spPr>
            <a:xfrm>
              <a:off x="10589262" y="3640437"/>
              <a:ext cx="3908632" cy="26082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F2641C1-DAFF-4859-8FAA-968D901A4F87}"/>
                </a:ext>
              </a:extLst>
            </p:cNvPr>
            <p:cNvPicPr>
              <a:picLocks noChangeAspect="1"/>
            </p:cNvPicPr>
            <p:nvPr/>
          </p:nvPicPr>
          <p:blipFill>
            <a:blip r:embed="rId4"/>
            <a:stretch>
              <a:fillRect/>
            </a:stretch>
          </p:blipFill>
          <p:spPr>
            <a:xfrm>
              <a:off x="14705203" y="4890272"/>
              <a:ext cx="3451135" cy="2363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43768DDA-F8EE-4976-A5A0-A889D7C6139F}"/>
                </a:ext>
              </a:extLst>
            </p:cNvPr>
            <p:cNvPicPr>
              <a:picLocks noChangeAspect="1"/>
            </p:cNvPicPr>
            <p:nvPr/>
          </p:nvPicPr>
          <p:blipFill>
            <a:blip r:embed="rId5"/>
            <a:stretch>
              <a:fillRect/>
            </a:stretch>
          </p:blipFill>
          <p:spPr>
            <a:xfrm>
              <a:off x="14642979" y="2220437"/>
              <a:ext cx="3540467" cy="2363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343461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29561" y="530542"/>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457200" y="407686"/>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202767" y="7814955"/>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181947" y="-7148988"/>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3441798" y="2829321"/>
            <a:ext cx="2477358" cy="7933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5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GESTIÓN</a:t>
            </a:r>
          </a:p>
        </p:txBody>
      </p:sp>
      <p:sp>
        <p:nvSpPr>
          <p:cNvPr id="2" name="Rectángulo 1">
            <a:extLst>
              <a:ext uri="{FF2B5EF4-FFF2-40B4-BE49-F238E27FC236}">
                <a16:creationId xmlns:a16="http://schemas.microsoft.com/office/drawing/2014/main" id="{3381B73F-E502-4A22-8014-A9B8DB6B64FF}"/>
              </a:ext>
            </a:extLst>
          </p:cNvPr>
          <p:cNvSpPr/>
          <p:nvPr/>
        </p:nvSpPr>
        <p:spPr>
          <a:xfrm>
            <a:off x="1053036" y="4079934"/>
            <a:ext cx="7824216" cy="3416320"/>
          </a:xfrm>
          <a:prstGeom prst="rect">
            <a:avLst/>
          </a:prstGeom>
        </p:spPr>
        <p:txBody>
          <a:bodyPr wrap="square">
            <a:spAutoFit/>
          </a:bodyPr>
          <a:lstStyle/>
          <a:p>
            <a:pPr algn="just"/>
            <a:r>
              <a:rPr lang="es-ES" sz="3600" dirty="0">
                <a:solidFill>
                  <a:srgbClr val="050505"/>
                </a:solidFill>
                <a:latin typeface="Times New Roman" panose="02020603050405020304" pitchFamily="18" charset="0"/>
                <a:cs typeface="Times New Roman" panose="02020603050405020304" pitchFamily="18" charset="0"/>
              </a:rPr>
              <a:t>En Coordinación con el Gobierno Provincial de Manabí, se realizaron trabajos de limpieza y </a:t>
            </a:r>
            <a:r>
              <a:rPr lang="es-ES" sz="3600" dirty="0" err="1">
                <a:solidFill>
                  <a:srgbClr val="050505"/>
                </a:solidFill>
                <a:latin typeface="Times New Roman" panose="02020603050405020304" pitchFamily="18" charset="0"/>
                <a:cs typeface="Times New Roman" panose="02020603050405020304" pitchFamily="18" charset="0"/>
              </a:rPr>
              <a:t>dezasolves</a:t>
            </a:r>
            <a:r>
              <a:rPr lang="es-ES" sz="3600" dirty="0">
                <a:solidFill>
                  <a:srgbClr val="050505"/>
                </a:solidFill>
                <a:latin typeface="Times New Roman" panose="02020603050405020304" pitchFamily="18" charset="0"/>
                <a:cs typeface="Times New Roman" panose="02020603050405020304" pitchFamily="18" charset="0"/>
              </a:rPr>
              <a:t> de canales en varias comunidades, lo que permitirá la prevención ante el anunciado fenómeno El Niño.</a:t>
            </a:r>
            <a:endParaRPr lang="es-EC" sz="3600" dirty="0">
              <a:effectLst>
                <a:outerShdw blurRad="38100" dist="38100" dir="2700000" algn="tl">
                  <a:srgbClr val="000000">
                    <a:alpha val="43137"/>
                  </a:srgbClr>
                </a:outerShdw>
              </a:effectLst>
              <a:latin typeface="Agency FB" panose="020B0503020202020204" pitchFamily="34" charset="0"/>
            </a:endParaRPr>
          </a:p>
        </p:txBody>
      </p:sp>
      <p:grpSp>
        <p:nvGrpSpPr>
          <p:cNvPr id="13" name="Grupo 12">
            <a:extLst>
              <a:ext uri="{FF2B5EF4-FFF2-40B4-BE49-F238E27FC236}">
                <a16:creationId xmlns:a16="http://schemas.microsoft.com/office/drawing/2014/main" id="{FEF4110C-3554-4899-858A-F8E487AAF4A5}"/>
              </a:ext>
            </a:extLst>
          </p:cNvPr>
          <p:cNvGrpSpPr/>
          <p:nvPr/>
        </p:nvGrpSpPr>
        <p:grpSpPr>
          <a:xfrm>
            <a:off x="11658600" y="1841197"/>
            <a:ext cx="6191849" cy="6197904"/>
            <a:chOff x="11517581" y="2274766"/>
            <a:chExt cx="6605246" cy="6639278"/>
          </a:xfrm>
        </p:grpSpPr>
        <p:sp>
          <p:nvSpPr>
            <p:cNvPr id="12" name="Rectángulo 11">
              <a:extLst>
                <a:ext uri="{FF2B5EF4-FFF2-40B4-BE49-F238E27FC236}">
                  <a16:creationId xmlns:a16="http://schemas.microsoft.com/office/drawing/2014/main" id="{55280EF4-6A49-4B90-B5DF-CDA895B023A4}"/>
                </a:ext>
              </a:extLst>
            </p:cNvPr>
            <p:cNvSpPr/>
            <p:nvPr/>
          </p:nvSpPr>
          <p:spPr>
            <a:xfrm>
              <a:off x="12951695" y="3608693"/>
              <a:ext cx="1228463" cy="191209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pic>
          <p:nvPicPr>
            <p:cNvPr id="9" name="Imagen 8">
              <a:extLst>
                <a:ext uri="{FF2B5EF4-FFF2-40B4-BE49-F238E27FC236}">
                  <a16:creationId xmlns:a16="http://schemas.microsoft.com/office/drawing/2014/main" id="{2A5E6AA0-E443-4980-A15A-C3840262AE93}"/>
                </a:ext>
              </a:extLst>
            </p:cNvPr>
            <p:cNvPicPr>
              <a:picLocks noChangeAspect="1"/>
            </p:cNvPicPr>
            <p:nvPr/>
          </p:nvPicPr>
          <p:blipFill rotWithShape="1">
            <a:blip r:embed="rId3"/>
            <a:srcRect t="15536" r="25054" b="6065"/>
            <a:stretch/>
          </p:blipFill>
          <p:spPr>
            <a:xfrm>
              <a:off x="11517581" y="2274766"/>
              <a:ext cx="2048345" cy="20907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49D0C942-52DF-41E2-B3D1-048FF1E06DCD}"/>
                </a:ext>
              </a:extLst>
            </p:cNvPr>
            <p:cNvPicPr>
              <a:picLocks noChangeAspect="1"/>
            </p:cNvPicPr>
            <p:nvPr/>
          </p:nvPicPr>
          <p:blipFill rotWithShape="1">
            <a:blip r:embed="rId4"/>
            <a:srcRect l="2033" t="15927" r="24584" b="10741"/>
            <a:stretch/>
          </p:blipFill>
          <p:spPr>
            <a:xfrm>
              <a:off x="13015185" y="4569899"/>
              <a:ext cx="3694578" cy="2076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0A06A3A9-8EC4-4384-A8AE-7C70322286EB}"/>
                </a:ext>
              </a:extLst>
            </p:cNvPr>
            <p:cNvPicPr>
              <a:picLocks noChangeAspect="1"/>
            </p:cNvPicPr>
            <p:nvPr/>
          </p:nvPicPr>
          <p:blipFill>
            <a:blip r:embed="rId5"/>
            <a:stretch>
              <a:fillRect/>
            </a:stretch>
          </p:blipFill>
          <p:spPr>
            <a:xfrm>
              <a:off x="11535325" y="6826410"/>
              <a:ext cx="2048345" cy="20788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n 24">
              <a:extLst>
                <a:ext uri="{FF2B5EF4-FFF2-40B4-BE49-F238E27FC236}">
                  <a16:creationId xmlns:a16="http://schemas.microsoft.com/office/drawing/2014/main" id="{BC47B6D8-A019-40A8-9F1E-790B32E45AD9}"/>
                </a:ext>
              </a:extLst>
            </p:cNvPr>
            <p:cNvPicPr>
              <a:picLocks noChangeAspect="1"/>
            </p:cNvPicPr>
            <p:nvPr/>
          </p:nvPicPr>
          <p:blipFill>
            <a:blip r:embed="rId6"/>
            <a:stretch>
              <a:fillRect/>
            </a:stretch>
          </p:blipFill>
          <p:spPr>
            <a:xfrm>
              <a:off x="15987587" y="2274766"/>
              <a:ext cx="1974984" cy="2076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agen 25">
              <a:extLst>
                <a:ext uri="{FF2B5EF4-FFF2-40B4-BE49-F238E27FC236}">
                  <a16:creationId xmlns:a16="http://schemas.microsoft.com/office/drawing/2014/main" id="{2CB1C5BC-4EE2-4991-834D-0EBD46B12AE1}"/>
                </a:ext>
              </a:extLst>
            </p:cNvPr>
            <p:cNvPicPr>
              <a:picLocks noChangeAspect="1"/>
            </p:cNvPicPr>
            <p:nvPr/>
          </p:nvPicPr>
          <p:blipFill>
            <a:blip r:embed="rId7"/>
            <a:stretch>
              <a:fillRect/>
            </a:stretch>
          </p:blipFill>
          <p:spPr>
            <a:xfrm>
              <a:off x="16147844" y="6818565"/>
              <a:ext cx="1974983" cy="2095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70047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2"/>
          <a:stretch>
            <a:fillRect/>
          </a:stretch>
        </p:blipFill>
        <p:spPr>
          <a:xfrm>
            <a:off x="11151074" y="2476202"/>
            <a:ext cx="6483577" cy="48646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44200" y="760438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588138" y="-7099744"/>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468258" y="3583264"/>
            <a:ext cx="9512062" cy="471017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7200" dirty="0">
                <a:latin typeface="Brush Script MT" panose="03060802040406070304" pitchFamily="66" charset="0"/>
              </a:rPr>
              <a:t>Muchas Gracias por su atención </a:t>
            </a:r>
          </a:p>
          <a:p>
            <a:endParaRPr lang="es-ES" dirty="0">
              <a:latin typeface="Brush Script MT" panose="03060802040406070304" pitchFamily="66" charset="0"/>
            </a:endParaRPr>
          </a:p>
          <a:p>
            <a:endParaRPr lang="es-ES" dirty="0">
              <a:latin typeface="Brush Script MT" panose="03060802040406070304" pitchFamily="66" charset="0"/>
            </a:endParaRPr>
          </a:p>
          <a:p>
            <a:r>
              <a:rPr lang="es-ES" dirty="0">
                <a:latin typeface="Brush Script MT" panose="03060802040406070304" pitchFamily="66" charset="0"/>
              </a:rPr>
              <a:t>Sr. Darwin Alberto Cobeña Vera</a:t>
            </a:r>
          </a:p>
          <a:p>
            <a:r>
              <a:rPr lang="es-ES" b="1" dirty="0">
                <a:latin typeface="Brush Script MT" panose="03060802040406070304" pitchFamily="66" charset="0"/>
              </a:rPr>
              <a:t>PRESIDENTE </a:t>
            </a:r>
            <a:endParaRPr lang="es-EC" b="1" dirty="0">
              <a:latin typeface="Brush Script MT" panose="03060802040406070304" pitchFamily="66"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318295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2899</TotalTime>
  <Words>1563</Words>
  <Application>Microsoft Office PowerPoint</Application>
  <PresentationFormat>Personalizado</PresentationFormat>
  <Paragraphs>156</Paragraphs>
  <Slides>36</Slides>
  <Notes>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36</vt:i4>
      </vt:variant>
    </vt:vector>
  </HeadingPairs>
  <TitlesOfParts>
    <vt:vector size="47" baseType="lpstr">
      <vt:lpstr>Fira Sans Ultra-Bold</vt:lpstr>
      <vt:lpstr>Arial Black</vt:lpstr>
      <vt:lpstr>Blinker</vt:lpstr>
      <vt:lpstr>Times New Roman</vt:lpstr>
      <vt:lpstr>Arial</vt:lpstr>
      <vt:lpstr>Calibri</vt:lpstr>
      <vt:lpstr>Agency FB</vt:lpstr>
      <vt:lpstr>Brush Script MT</vt:lpstr>
      <vt:lpstr>Freestyle Script</vt:lpstr>
      <vt:lpstr>Rockwell Extra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Púrpura Casual Visión Corporativa Diapositivas Presentación Empresarial</dc:title>
  <dc:creator>Usuario</dc:creator>
  <cp:lastModifiedBy>WILSON ALEJANDRO AVILA MURILLO</cp:lastModifiedBy>
  <cp:revision>256</cp:revision>
  <dcterms:created xsi:type="dcterms:W3CDTF">2006-08-16T00:00:00Z</dcterms:created>
  <dcterms:modified xsi:type="dcterms:W3CDTF">2024-05-22T22:33:09Z</dcterms:modified>
  <dc:identifier>DAGAK8sT8RM</dc:identifier>
</cp:coreProperties>
</file>