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6" r:id="rId1"/>
  </p:sldMasterIdLst>
  <p:notesMasterIdLst>
    <p:notesMasterId r:id="rId34"/>
  </p:notesMasterIdLst>
  <p:sldIdLst>
    <p:sldId id="256" r:id="rId2"/>
    <p:sldId id="257" r:id="rId3"/>
    <p:sldId id="259" r:id="rId4"/>
    <p:sldId id="307" r:id="rId5"/>
    <p:sldId id="308" r:id="rId6"/>
    <p:sldId id="260" r:id="rId7"/>
    <p:sldId id="262" r:id="rId8"/>
    <p:sldId id="264" r:id="rId9"/>
    <p:sldId id="310" r:id="rId10"/>
    <p:sldId id="265" r:id="rId11"/>
    <p:sldId id="309" r:id="rId12"/>
    <p:sldId id="261" r:id="rId13"/>
    <p:sldId id="267" r:id="rId14"/>
    <p:sldId id="311" r:id="rId15"/>
    <p:sldId id="312" r:id="rId16"/>
    <p:sldId id="313" r:id="rId17"/>
    <p:sldId id="315" r:id="rId18"/>
    <p:sldId id="268" r:id="rId19"/>
    <p:sldId id="316" r:id="rId20"/>
    <p:sldId id="317" r:id="rId21"/>
    <p:sldId id="276" r:id="rId22"/>
    <p:sldId id="318" r:id="rId23"/>
    <p:sldId id="273" r:id="rId24"/>
    <p:sldId id="319" r:id="rId25"/>
    <p:sldId id="320" r:id="rId26"/>
    <p:sldId id="274" r:id="rId27"/>
    <p:sldId id="272" r:id="rId28"/>
    <p:sldId id="279" r:id="rId29"/>
    <p:sldId id="322" r:id="rId30"/>
    <p:sldId id="278" r:id="rId31"/>
    <p:sldId id="323" r:id="rId32"/>
    <p:sldId id="287" r:id="rId33"/>
  </p:sldIdLst>
  <p:sldSz cx="9144000" cy="5143500" type="screen16x9"/>
  <p:notesSz cx="6797675" cy="9926638"/>
  <p:embeddedFontLst>
    <p:embeddedFont>
      <p:font typeface="Anek Devanagari Medium" panose="020B0604020202020204" charset="0"/>
      <p:regular r:id="rId35"/>
      <p:bold r:id="rId36"/>
    </p:embeddedFont>
    <p:embeddedFont>
      <p:font typeface="Blinker" panose="020B0604020202020204" charset="0"/>
      <p:regular r:id="rId37"/>
      <p:bold r:id="rId38"/>
    </p:embeddedFont>
    <p:embeddedFont>
      <p:font typeface="Blinker SemiBold" panose="020B0604020202020204" charset="0"/>
      <p:regular r:id="rId39"/>
      <p:bold r:id="rId40"/>
    </p:embeddedFont>
    <p:embeddedFont>
      <p:font typeface="Palace Script MT" panose="030303020206070C0B05" pitchFamily="66" charset="0"/>
      <p:italic r:id="rId41"/>
    </p:embeddedFont>
    <p:embeddedFont>
      <p:font typeface="Trebuchet MS" panose="020B0603020202020204" pitchFamily="34" charset="0"/>
      <p:regular r:id="rId42"/>
      <p:bold r:id="rId43"/>
      <p:italic r:id="rId44"/>
      <p:boldItalic r:id="rId4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4EE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D47E821-DD21-4808-AD63-60980626A68C}">
  <a:tblStyle styleId="{AD47E821-DD21-4808-AD63-60980626A68C}"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41" autoAdjust="0"/>
    <p:restoredTop sz="94660"/>
  </p:normalViewPr>
  <p:slideViewPr>
    <p:cSldViewPr snapToGrid="0">
      <p:cViewPr varScale="1">
        <p:scale>
          <a:sx n="101" d="100"/>
          <a:sy n="101" d="100"/>
        </p:scale>
        <p:origin x="854"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5.fntdata"/><Relationship Id="rId21" Type="http://schemas.openxmlformats.org/officeDocument/2006/relationships/slide" Target="slides/slide20.xml"/><Relationship Id="rId34" Type="http://schemas.openxmlformats.org/officeDocument/2006/relationships/notesMaster" Target="notesMasters/notesMaster1.xml"/><Relationship Id="rId42" Type="http://schemas.openxmlformats.org/officeDocument/2006/relationships/font" Target="fonts/font8.fntdata"/><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3.fntdata"/><Relationship Id="rId40" Type="http://schemas.openxmlformats.org/officeDocument/2006/relationships/font" Target="fonts/font6.fntdata"/><Relationship Id="rId45"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2.fntdata"/><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1.fntdata"/><Relationship Id="rId43" Type="http://schemas.openxmlformats.org/officeDocument/2006/relationships/font" Target="fonts/font9.fntdata"/><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4.fntdata"/><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ff4887ee6b_0_6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ff4887ee6b_0_68: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g13f4ee18678_0_26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8" name="Google Shape;218;g13f4ee18678_0_268: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ff4887ee6b_0_10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ff4887ee6b_0_10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90488" y="744538"/>
            <a:ext cx="6616700" cy="3722687"/>
          </a:xfrm>
        </p:spPr>
      </p:sp>
      <p:sp>
        <p:nvSpPr>
          <p:cNvPr id="3" name="Marcador de notas 2"/>
          <p:cNvSpPr>
            <a:spLocks noGrp="1"/>
          </p:cNvSpPr>
          <p:nvPr>
            <p:ph type="body" idx="1"/>
          </p:nvPr>
        </p:nvSpPr>
        <p:spPr/>
        <p:txBody>
          <a:bodyPr/>
          <a:lstStyle/>
          <a:p>
            <a:endParaRPr lang="es-EC" dirty="0"/>
          </a:p>
        </p:txBody>
      </p:sp>
    </p:spTree>
    <p:extLst>
      <p:ext uri="{BB962C8B-B14F-4D97-AF65-F5344CB8AC3E}">
        <p14:creationId xmlns:p14="http://schemas.microsoft.com/office/powerpoint/2010/main" val="4893660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
        <p:cNvGrpSpPr/>
        <p:nvPr/>
      </p:nvGrpSpPr>
      <p:grpSpPr>
        <a:xfrm>
          <a:off x="0" y="0"/>
          <a:ext cx="0" cy="0"/>
          <a:chOff x="0" y="0"/>
          <a:chExt cx="0" cy="0"/>
        </a:xfrm>
      </p:grpSpPr>
      <p:sp>
        <p:nvSpPr>
          <p:cNvPr id="371" name="Google Shape;371;gff4887ee6b_0_12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2" name="Google Shape;372;gff4887ee6b_0_122: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1"/>
        <p:cNvGrpSpPr/>
        <p:nvPr/>
      </p:nvGrpSpPr>
      <p:grpSpPr>
        <a:xfrm>
          <a:off x="0" y="0"/>
          <a:ext cx="0" cy="0"/>
          <a:chOff x="0" y="0"/>
          <a:chExt cx="0" cy="0"/>
        </a:xfrm>
      </p:grpSpPr>
      <p:sp>
        <p:nvSpPr>
          <p:cNvPr id="442" name="Google Shape;442;g13f4ee18678_0_439: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3" name="Google Shape;443;g13f4ee18678_0_439: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g13f4ee18678_0_52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6" name="Google Shape;476;g13f4ee18678_0_528: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3"/>
        <p:cNvGrpSpPr/>
        <p:nvPr/>
      </p:nvGrpSpPr>
      <p:grpSpPr>
        <a:xfrm>
          <a:off x="0" y="0"/>
          <a:ext cx="0" cy="0"/>
          <a:chOff x="0" y="0"/>
          <a:chExt cx="0" cy="0"/>
        </a:xfrm>
      </p:grpSpPr>
      <p:sp>
        <p:nvSpPr>
          <p:cNvPr id="484" name="Google Shape;484;g13f4ee18678_0_55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5" name="Google Shape;485;g13f4ee18678_0_55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90488" y="744538"/>
            <a:ext cx="6616700" cy="3722687"/>
          </a:xfrm>
        </p:spPr>
      </p:sp>
      <p:sp>
        <p:nvSpPr>
          <p:cNvPr id="3" name="Marcador de notas 2"/>
          <p:cNvSpPr>
            <a:spLocks noGrp="1"/>
          </p:cNvSpPr>
          <p:nvPr>
            <p:ph type="body" idx="1"/>
          </p:nvPr>
        </p:nvSpPr>
        <p:spPr/>
        <p:txBody>
          <a:bodyPr/>
          <a:lstStyle/>
          <a:p>
            <a:endParaRPr lang="es-EC" dirty="0"/>
          </a:p>
        </p:txBody>
      </p:sp>
    </p:spTree>
    <p:extLst>
      <p:ext uri="{BB962C8B-B14F-4D97-AF65-F5344CB8AC3E}">
        <p14:creationId xmlns:p14="http://schemas.microsoft.com/office/powerpoint/2010/main" val="21360442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6"/>
        <p:cNvGrpSpPr/>
        <p:nvPr/>
      </p:nvGrpSpPr>
      <p:grpSpPr>
        <a:xfrm>
          <a:off x="0" y="0"/>
          <a:ext cx="0" cy="0"/>
          <a:chOff x="0" y="0"/>
          <a:chExt cx="0" cy="0"/>
        </a:xfrm>
      </p:grpSpPr>
      <p:sp>
        <p:nvSpPr>
          <p:cNvPr id="407" name="Google Shape;407;g13f4ee18678_0_28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8" name="Google Shape;408;g13f4ee18678_0_28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8"/>
        <p:cNvGrpSpPr/>
        <p:nvPr/>
      </p:nvGrpSpPr>
      <p:grpSpPr>
        <a:xfrm>
          <a:off x="0" y="0"/>
          <a:ext cx="0" cy="0"/>
          <a:chOff x="0" y="0"/>
          <a:chExt cx="0" cy="0"/>
        </a:xfrm>
      </p:grpSpPr>
      <p:sp>
        <p:nvSpPr>
          <p:cNvPr id="549" name="Google Shape;549;g13f4ee18678_0_76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0" name="Google Shape;550;g13f4ee18678_0_761: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g13f4ee18678_0_52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6" name="Google Shape;476;g13f4ee18678_0_528: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8999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90488" y="744538"/>
            <a:ext cx="6616700" cy="3722687"/>
          </a:xfrm>
        </p:spPr>
      </p:sp>
      <p:sp>
        <p:nvSpPr>
          <p:cNvPr id="3" name="Marcador de notas 2"/>
          <p:cNvSpPr>
            <a:spLocks noGrp="1"/>
          </p:cNvSpPr>
          <p:nvPr>
            <p:ph type="body" idx="1"/>
          </p:nvPr>
        </p:nvSpPr>
        <p:spPr/>
        <p:txBody>
          <a:bodyPr/>
          <a:lstStyle/>
          <a:p>
            <a:endParaRPr lang="es-EC" dirty="0"/>
          </a:p>
        </p:txBody>
      </p:sp>
    </p:spTree>
    <p:extLst>
      <p:ext uri="{BB962C8B-B14F-4D97-AF65-F5344CB8AC3E}">
        <p14:creationId xmlns:p14="http://schemas.microsoft.com/office/powerpoint/2010/main" val="29532485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7"/>
        <p:cNvGrpSpPr/>
        <p:nvPr/>
      </p:nvGrpSpPr>
      <p:grpSpPr>
        <a:xfrm>
          <a:off x="0" y="0"/>
          <a:ext cx="0" cy="0"/>
          <a:chOff x="0" y="0"/>
          <a:chExt cx="0" cy="0"/>
        </a:xfrm>
      </p:grpSpPr>
      <p:sp>
        <p:nvSpPr>
          <p:cNvPr id="558" name="Google Shape;558;g13f4ee18678_0_78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9" name="Google Shape;559;g13f4ee18678_0_781: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g13f4ee18678_0_52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6" name="Google Shape;476;g13f4ee18678_0_528: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0158114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8"/>
        <p:cNvGrpSpPr/>
        <p:nvPr/>
      </p:nvGrpSpPr>
      <p:grpSpPr>
        <a:xfrm>
          <a:off x="0" y="0"/>
          <a:ext cx="0" cy="0"/>
          <a:chOff x="0" y="0"/>
          <a:chExt cx="0" cy="0"/>
        </a:xfrm>
      </p:grpSpPr>
      <p:sp>
        <p:nvSpPr>
          <p:cNvPr id="549" name="Google Shape;549;g13f4ee18678_0_76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0" name="Google Shape;550;g13f4ee18678_0_761: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851460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7"/>
        <p:cNvGrpSpPr/>
        <p:nvPr/>
      </p:nvGrpSpPr>
      <p:grpSpPr>
        <a:xfrm>
          <a:off x="0" y="0"/>
          <a:ext cx="0" cy="0"/>
          <a:chOff x="0" y="0"/>
          <a:chExt cx="0" cy="0"/>
        </a:xfrm>
      </p:grpSpPr>
      <p:sp>
        <p:nvSpPr>
          <p:cNvPr id="848" name="Google Shape;848;g13f4ee18678_0_174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9" name="Google Shape;849;g13f4ee18678_0_174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0"/>
        <p:cNvGrpSpPr/>
        <p:nvPr/>
      </p:nvGrpSpPr>
      <p:grpSpPr>
        <a:xfrm>
          <a:off x="0" y="0"/>
          <a:ext cx="0" cy="0"/>
          <a:chOff x="0" y="0"/>
          <a:chExt cx="0" cy="0"/>
        </a:xfrm>
      </p:grpSpPr>
      <p:sp>
        <p:nvSpPr>
          <p:cNvPr id="801" name="Google Shape;801;g13f4ee18678_0_100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2" name="Google Shape;802;g13f4ee18678_0_1008: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g13f4ee18678_0_52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6" name="Google Shape;476;g13f4ee18678_0_528: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6959681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5"/>
        <p:cNvGrpSpPr/>
        <p:nvPr/>
      </p:nvGrpSpPr>
      <p:grpSpPr>
        <a:xfrm>
          <a:off x="0" y="0"/>
          <a:ext cx="0" cy="0"/>
          <a:chOff x="0" y="0"/>
          <a:chExt cx="0" cy="0"/>
        </a:xfrm>
      </p:grpSpPr>
      <p:sp>
        <p:nvSpPr>
          <p:cNvPr id="836" name="Google Shape;836;g13f4ee18678_0_109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7" name="Google Shape;837;g13f4ee18678_0_109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2"/>
        <p:cNvGrpSpPr/>
        <p:nvPr/>
      </p:nvGrpSpPr>
      <p:grpSpPr>
        <a:xfrm>
          <a:off x="0" y="0"/>
          <a:ext cx="0" cy="0"/>
          <a:chOff x="0" y="0"/>
          <a:chExt cx="0" cy="0"/>
        </a:xfrm>
      </p:grpSpPr>
      <p:sp>
        <p:nvSpPr>
          <p:cNvPr id="783" name="Google Shape;783;g13f4ee18678_0_95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4" name="Google Shape;784;g13f4ee18678_0_95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8"/>
        <p:cNvGrpSpPr/>
        <p:nvPr/>
      </p:nvGrpSpPr>
      <p:grpSpPr>
        <a:xfrm>
          <a:off x="0" y="0"/>
          <a:ext cx="0" cy="0"/>
          <a:chOff x="0" y="0"/>
          <a:chExt cx="0" cy="0"/>
        </a:xfrm>
      </p:grpSpPr>
      <p:sp>
        <p:nvSpPr>
          <p:cNvPr id="939" name="Google Shape;939;g13f4ee18678_0_1767: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0" name="Google Shape;940;g13f4ee18678_0_1767: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1"/>
        <p:cNvGrpSpPr/>
        <p:nvPr/>
      </p:nvGrpSpPr>
      <p:grpSpPr>
        <a:xfrm>
          <a:off x="0" y="0"/>
          <a:ext cx="0" cy="0"/>
          <a:chOff x="0" y="0"/>
          <a:chExt cx="0" cy="0"/>
        </a:xfrm>
      </p:grpSpPr>
      <p:sp>
        <p:nvSpPr>
          <p:cNvPr id="932" name="Google Shape;932;g13f4ee18678_0_176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3" name="Google Shape;933;g13f4ee18678_0_1761: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1"/>
        <p:cNvGrpSpPr/>
        <p:nvPr/>
      </p:nvGrpSpPr>
      <p:grpSpPr>
        <a:xfrm>
          <a:off x="0" y="0"/>
          <a:ext cx="0" cy="0"/>
          <a:chOff x="0" y="0"/>
          <a:chExt cx="0" cy="0"/>
        </a:xfrm>
      </p:grpSpPr>
      <p:sp>
        <p:nvSpPr>
          <p:cNvPr id="1262" name="Google Shape;1262;g13f4ee18678_0_212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3" name="Google Shape;1263;g13f4ee18678_0_212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accent1"/>
        </a:solidFill>
        <a:effectLst/>
      </p:bgPr>
    </p:bg>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721675" y="1119050"/>
            <a:ext cx="4682100" cy="2450400"/>
          </a:xfrm>
          <a:prstGeom prst="rect">
            <a:avLst/>
          </a:prstGeom>
        </p:spPr>
        <p:txBody>
          <a:bodyPr spcFirstLastPara="1" wrap="square" lIns="91425" tIns="91425" rIns="91425" bIns="91425" anchor="b" anchorCtr="0">
            <a:noAutofit/>
          </a:bodyPr>
          <a:lstStyle>
            <a:lvl1pPr lvl="0">
              <a:lnSpc>
                <a:spcPct val="90000"/>
              </a:lnSpc>
              <a:spcBef>
                <a:spcPts val="0"/>
              </a:spcBef>
              <a:spcAft>
                <a:spcPts val="0"/>
              </a:spcAft>
              <a:buSzPts val="5200"/>
              <a:buNone/>
              <a:defRPr sz="5800">
                <a:solidFill>
                  <a:schemeClr val="dk1"/>
                </a:solidFill>
              </a:defRPr>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0" name="Google Shape;10;p2"/>
          <p:cNvSpPr txBox="1">
            <a:spLocks noGrp="1"/>
          </p:cNvSpPr>
          <p:nvPr>
            <p:ph type="subTitle" idx="1"/>
          </p:nvPr>
        </p:nvSpPr>
        <p:spPr>
          <a:xfrm>
            <a:off x="721675" y="3569350"/>
            <a:ext cx="4682100" cy="4551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1600"/>
              <a:buNone/>
              <a:defRPr sz="1800"/>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
        <p:nvSpPr>
          <p:cNvPr id="11" name="Google Shape;11;p2"/>
          <p:cNvSpPr/>
          <p:nvPr/>
        </p:nvSpPr>
        <p:spPr>
          <a:xfrm rot="10800000">
            <a:off x="-3238375" y="-1173625"/>
            <a:ext cx="4478475" cy="5211575"/>
          </a:xfrm>
          <a:custGeom>
            <a:avLst/>
            <a:gdLst/>
            <a:ahLst/>
            <a:cxnLst/>
            <a:rect l="l" t="t" r="r" b="b"/>
            <a:pathLst>
              <a:path w="179139" h="208463" extrusionOk="0">
                <a:moveTo>
                  <a:pt x="179139" y="546"/>
                </a:moveTo>
                <a:lnTo>
                  <a:pt x="178594" y="208463"/>
                </a:lnTo>
                <a:lnTo>
                  <a:pt x="0" y="207917"/>
                </a:lnTo>
                <a:lnTo>
                  <a:pt x="65314" y="0"/>
                </a:lnTo>
                <a:close/>
              </a:path>
            </a:pathLst>
          </a:custGeom>
          <a:solidFill>
            <a:schemeClr val="accent6"/>
          </a:solid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2"/>
        <p:cNvGrpSpPr/>
        <p:nvPr/>
      </p:nvGrpSpPr>
      <p:grpSpPr>
        <a:xfrm>
          <a:off x="0" y="0"/>
          <a:ext cx="0" cy="0"/>
          <a:chOff x="0" y="0"/>
          <a:chExt cx="0" cy="0"/>
        </a:xfrm>
      </p:grpSpPr>
      <p:sp>
        <p:nvSpPr>
          <p:cNvPr id="13" name="Google Shape;13;p3"/>
          <p:cNvSpPr txBox="1">
            <a:spLocks noGrp="1"/>
          </p:cNvSpPr>
          <p:nvPr>
            <p:ph type="title"/>
          </p:nvPr>
        </p:nvSpPr>
        <p:spPr>
          <a:xfrm>
            <a:off x="1798150" y="1929300"/>
            <a:ext cx="3958200" cy="1009800"/>
          </a:xfrm>
          <a:prstGeom prst="rect">
            <a:avLst/>
          </a:prstGeom>
        </p:spPr>
        <p:txBody>
          <a:bodyPr spcFirstLastPara="1" wrap="square" lIns="91425" tIns="91425" rIns="91425" bIns="91425" anchor="ctr" anchorCtr="0">
            <a:noAutofit/>
          </a:bodyPr>
          <a:lstStyle>
            <a:lvl1pPr lvl="0">
              <a:spcBef>
                <a:spcPts val="0"/>
              </a:spcBef>
              <a:spcAft>
                <a:spcPts val="0"/>
              </a:spcAft>
              <a:buSzPts val="3600"/>
              <a:buNone/>
              <a:defRPr sz="55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4" name="Google Shape;14;p3"/>
          <p:cNvSpPr txBox="1">
            <a:spLocks noGrp="1"/>
          </p:cNvSpPr>
          <p:nvPr>
            <p:ph type="title" idx="2" hasCustomPrompt="1"/>
          </p:nvPr>
        </p:nvSpPr>
        <p:spPr>
          <a:xfrm>
            <a:off x="715100" y="1929313"/>
            <a:ext cx="1083000" cy="1009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6000"/>
              <a:buNone/>
              <a:defRPr sz="6000">
                <a:solidFill>
                  <a:schemeClr val="accent2"/>
                </a:solidFill>
              </a:defRPr>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r>
              <a:t>xx%</a:t>
            </a:r>
          </a:p>
        </p:txBody>
      </p:sp>
      <p:sp>
        <p:nvSpPr>
          <p:cNvPr id="15" name="Google Shape;15;p3"/>
          <p:cNvSpPr txBox="1">
            <a:spLocks noGrp="1"/>
          </p:cNvSpPr>
          <p:nvPr>
            <p:ph type="subTitle" idx="1"/>
          </p:nvPr>
        </p:nvSpPr>
        <p:spPr>
          <a:xfrm>
            <a:off x="1798150" y="2786700"/>
            <a:ext cx="3958200" cy="4275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1600"/>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6" name="Google Shape;16;p3"/>
          <p:cNvSpPr/>
          <p:nvPr/>
        </p:nvSpPr>
        <p:spPr>
          <a:xfrm rot="10800000">
            <a:off x="-2875300" y="-1173625"/>
            <a:ext cx="4478475" cy="5211575"/>
          </a:xfrm>
          <a:custGeom>
            <a:avLst/>
            <a:gdLst/>
            <a:ahLst/>
            <a:cxnLst/>
            <a:rect l="l" t="t" r="r" b="b"/>
            <a:pathLst>
              <a:path w="179139" h="208463" extrusionOk="0">
                <a:moveTo>
                  <a:pt x="179139" y="546"/>
                </a:moveTo>
                <a:lnTo>
                  <a:pt x="178594" y="208463"/>
                </a:lnTo>
                <a:lnTo>
                  <a:pt x="0" y="207917"/>
                </a:lnTo>
                <a:lnTo>
                  <a:pt x="65314" y="0"/>
                </a:lnTo>
                <a:close/>
              </a:path>
            </a:pathLst>
          </a:custGeom>
          <a:solidFill>
            <a:schemeClr val="accent1"/>
          </a:solidFill>
          <a:ln>
            <a:noFill/>
          </a:ln>
        </p:spPr>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bg>
      <p:bgPr>
        <a:solidFill>
          <a:schemeClr val="accent1"/>
        </a:solidFill>
        <a:effectLst/>
      </p:bgPr>
    </p:bg>
    <p:spTree>
      <p:nvGrpSpPr>
        <p:cNvPr id="1" name="Shape 17"/>
        <p:cNvGrpSpPr/>
        <p:nvPr/>
      </p:nvGrpSpPr>
      <p:grpSpPr>
        <a:xfrm>
          <a:off x="0" y="0"/>
          <a:ext cx="0" cy="0"/>
          <a:chOff x="0" y="0"/>
          <a:chExt cx="0" cy="0"/>
        </a:xfrm>
      </p:grpSpPr>
      <p:sp>
        <p:nvSpPr>
          <p:cNvPr id="18" name="Google Shape;18;p4"/>
          <p:cNvSpPr txBox="1">
            <a:spLocks noGrp="1"/>
          </p:cNvSpPr>
          <p:nvPr>
            <p:ph type="title"/>
          </p:nvPr>
        </p:nvSpPr>
        <p:spPr>
          <a:xfrm>
            <a:off x="715100" y="535000"/>
            <a:ext cx="7713900" cy="7269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1pPr>
            <a:lvl2pPr lvl="1"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2pPr>
            <a:lvl3pPr lvl="2"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3pPr>
            <a:lvl4pPr lvl="3"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4pPr>
            <a:lvl5pPr lvl="4"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5pPr>
            <a:lvl6pPr lvl="5"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6pPr>
            <a:lvl7pPr lvl="6"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7pPr>
            <a:lvl8pPr lvl="7"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8pPr>
            <a:lvl9pPr lvl="8"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9pPr>
          </a:lstStyle>
          <a:p>
            <a:endParaRPr/>
          </a:p>
        </p:txBody>
      </p:sp>
      <p:sp>
        <p:nvSpPr>
          <p:cNvPr id="19" name="Google Shape;19;p4"/>
          <p:cNvSpPr txBox="1">
            <a:spLocks noGrp="1"/>
          </p:cNvSpPr>
          <p:nvPr>
            <p:ph type="subTitle" idx="1"/>
          </p:nvPr>
        </p:nvSpPr>
        <p:spPr>
          <a:xfrm>
            <a:off x="3878025" y="2142475"/>
            <a:ext cx="4085400" cy="18579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Clr>
                <a:schemeClr val="accent2"/>
              </a:buClr>
              <a:buSzPts val="1400"/>
              <a:buChar char="●"/>
              <a:defRPr/>
            </a:lvl1pPr>
            <a:lvl2pPr lvl="1" rtl="0">
              <a:lnSpc>
                <a:spcPct val="100000"/>
              </a:lnSpc>
              <a:spcBef>
                <a:spcPts val="0"/>
              </a:spcBef>
              <a:spcAft>
                <a:spcPts val="0"/>
              </a:spcAft>
              <a:buSzPts val="1600"/>
              <a:buChar char="○"/>
              <a:defRPr/>
            </a:lvl2pPr>
            <a:lvl3pPr lvl="2" rtl="0">
              <a:lnSpc>
                <a:spcPct val="100000"/>
              </a:lnSpc>
              <a:spcBef>
                <a:spcPts val="0"/>
              </a:spcBef>
              <a:spcAft>
                <a:spcPts val="0"/>
              </a:spcAft>
              <a:buSzPts val="1600"/>
              <a:buChar char="■"/>
              <a:defRPr/>
            </a:lvl3pPr>
            <a:lvl4pPr lvl="3" rtl="0">
              <a:lnSpc>
                <a:spcPct val="100000"/>
              </a:lnSpc>
              <a:spcBef>
                <a:spcPts val="0"/>
              </a:spcBef>
              <a:spcAft>
                <a:spcPts val="0"/>
              </a:spcAft>
              <a:buSzPts val="1600"/>
              <a:buChar char="●"/>
              <a:defRPr/>
            </a:lvl4pPr>
            <a:lvl5pPr lvl="4" rtl="0">
              <a:lnSpc>
                <a:spcPct val="100000"/>
              </a:lnSpc>
              <a:spcBef>
                <a:spcPts val="0"/>
              </a:spcBef>
              <a:spcAft>
                <a:spcPts val="0"/>
              </a:spcAft>
              <a:buSzPts val="1600"/>
              <a:buChar char="○"/>
              <a:defRPr/>
            </a:lvl5pPr>
            <a:lvl6pPr lvl="5" rtl="0">
              <a:lnSpc>
                <a:spcPct val="100000"/>
              </a:lnSpc>
              <a:spcBef>
                <a:spcPts val="0"/>
              </a:spcBef>
              <a:spcAft>
                <a:spcPts val="0"/>
              </a:spcAft>
              <a:buSzPts val="1600"/>
              <a:buChar char="■"/>
              <a:defRPr/>
            </a:lvl6pPr>
            <a:lvl7pPr lvl="6" rtl="0">
              <a:lnSpc>
                <a:spcPct val="100000"/>
              </a:lnSpc>
              <a:spcBef>
                <a:spcPts val="0"/>
              </a:spcBef>
              <a:spcAft>
                <a:spcPts val="0"/>
              </a:spcAft>
              <a:buSzPts val="1600"/>
              <a:buChar char="●"/>
              <a:defRPr/>
            </a:lvl7pPr>
            <a:lvl8pPr lvl="7" rtl="0">
              <a:lnSpc>
                <a:spcPct val="100000"/>
              </a:lnSpc>
              <a:spcBef>
                <a:spcPts val="0"/>
              </a:spcBef>
              <a:spcAft>
                <a:spcPts val="0"/>
              </a:spcAft>
              <a:buSzPts val="1600"/>
              <a:buChar char="○"/>
              <a:defRPr/>
            </a:lvl8pPr>
            <a:lvl9pPr lvl="8" rtl="0">
              <a:lnSpc>
                <a:spcPct val="100000"/>
              </a:lnSpc>
              <a:spcBef>
                <a:spcPts val="0"/>
              </a:spcBef>
              <a:spcAft>
                <a:spcPts val="0"/>
              </a:spcAft>
              <a:buSzPts val="1600"/>
              <a:buChar char="■"/>
              <a:defRPr/>
            </a:lvl9pPr>
          </a:lstStyle>
          <a:p>
            <a:endParaRPr/>
          </a:p>
        </p:txBody>
      </p:sp>
      <p:sp>
        <p:nvSpPr>
          <p:cNvPr id="20" name="Google Shape;20;p4"/>
          <p:cNvSpPr txBox="1">
            <a:spLocks noGrp="1"/>
          </p:cNvSpPr>
          <p:nvPr>
            <p:ph type="subTitle" idx="2"/>
          </p:nvPr>
        </p:nvSpPr>
        <p:spPr>
          <a:xfrm>
            <a:off x="3878042" y="1716825"/>
            <a:ext cx="4085400" cy="578100"/>
          </a:xfrm>
          <a:prstGeom prst="rect">
            <a:avLst/>
          </a:prstGeom>
          <a:ln>
            <a:noFill/>
          </a:ln>
        </p:spPr>
        <p:txBody>
          <a:bodyPr spcFirstLastPara="1" wrap="square" lIns="91425" tIns="91425" rIns="91425" bIns="91425" anchor="ctr" anchorCtr="0">
            <a:noAutofit/>
          </a:bodyPr>
          <a:lstStyle>
            <a:lvl1pPr lvl="0" rtl="0">
              <a:lnSpc>
                <a:spcPct val="100000"/>
              </a:lnSpc>
              <a:spcBef>
                <a:spcPts val="0"/>
              </a:spcBef>
              <a:spcAft>
                <a:spcPts val="0"/>
              </a:spcAft>
              <a:buClr>
                <a:schemeClr val="dk1"/>
              </a:buClr>
              <a:buSzPts val="2400"/>
              <a:buNone/>
              <a:defRPr sz="2800">
                <a:solidFill>
                  <a:schemeClr val="dk1"/>
                </a:solidFill>
                <a:latin typeface="Anek Devanagari Medium"/>
                <a:ea typeface="Anek Devanagari Medium"/>
                <a:cs typeface="Anek Devanagari Medium"/>
                <a:sym typeface="Anek Devanagari Medium"/>
              </a:defRPr>
            </a:lvl1pPr>
            <a:lvl2pPr lvl="1" rtl="0">
              <a:lnSpc>
                <a:spcPct val="100000"/>
              </a:lnSpc>
              <a:spcBef>
                <a:spcPts val="0"/>
              </a:spcBef>
              <a:spcAft>
                <a:spcPts val="0"/>
              </a:spcAft>
              <a:buClr>
                <a:schemeClr val="dk1"/>
              </a:buClr>
              <a:buSzPts val="2400"/>
              <a:buNone/>
              <a:defRPr sz="2400" b="1">
                <a:solidFill>
                  <a:schemeClr val="dk1"/>
                </a:solidFill>
              </a:defRPr>
            </a:lvl2pPr>
            <a:lvl3pPr lvl="2" rtl="0">
              <a:lnSpc>
                <a:spcPct val="100000"/>
              </a:lnSpc>
              <a:spcBef>
                <a:spcPts val="0"/>
              </a:spcBef>
              <a:spcAft>
                <a:spcPts val="0"/>
              </a:spcAft>
              <a:buClr>
                <a:schemeClr val="dk1"/>
              </a:buClr>
              <a:buSzPts val="2400"/>
              <a:buNone/>
              <a:defRPr sz="2400" b="1">
                <a:solidFill>
                  <a:schemeClr val="dk1"/>
                </a:solidFill>
              </a:defRPr>
            </a:lvl3pPr>
            <a:lvl4pPr lvl="3" rtl="0">
              <a:lnSpc>
                <a:spcPct val="100000"/>
              </a:lnSpc>
              <a:spcBef>
                <a:spcPts val="0"/>
              </a:spcBef>
              <a:spcAft>
                <a:spcPts val="0"/>
              </a:spcAft>
              <a:buClr>
                <a:schemeClr val="dk1"/>
              </a:buClr>
              <a:buSzPts val="2400"/>
              <a:buNone/>
              <a:defRPr sz="2400" b="1">
                <a:solidFill>
                  <a:schemeClr val="dk1"/>
                </a:solidFill>
              </a:defRPr>
            </a:lvl4pPr>
            <a:lvl5pPr lvl="4" rtl="0">
              <a:lnSpc>
                <a:spcPct val="100000"/>
              </a:lnSpc>
              <a:spcBef>
                <a:spcPts val="0"/>
              </a:spcBef>
              <a:spcAft>
                <a:spcPts val="0"/>
              </a:spcAft>
              <a:buClr>
                <a:schemeClr val="dk1"/>
              </a:buClr>
              <a:buSzPts val="2400"/>
              <a:buNone/>
              <a:defRPr sz="2400" b="1">
                <a:solidFill>
                  <a:schemeClr val="dk1"/>
                </a:solidFill>
              </a:defRPr>
            </a:lvl5pPr>
            <a:lvl6pPr lvl="5" rtl="0">
              <a:lnSpc>
                <a:spcPct val="100000"/>
              </a:lnSpc>
              <a:spcBef>
                <a:spcPts val="0"/>
              </a:spcBef>
              <a:spcAft>
                <a:spcPts val="0"/>
              </a:spcAft>
              <a:buClr>
                <a:schemeClr val="dk1"/>
              </a:buClr>
              <a:buSzPts val="2400"/>
              <a:buNone/>
              <a:defRPr sz="2400" b="1">
                <a:solidFill>
                  <a:schemeClr val="dk1"/>
                </a:solidFill>
              </a:defRPr>
            </a:lvl6pPr>
            <a:lvl7pPr lvl="6" rtl="0">
              <a:lnSpc>
                <a:spcPct val="100000"/>
              </a:lnSpc>
              <a:spcBef>
                <a:spcPts val="0"/>
              </a:spcBef>
              <a:spcAft>
                <a:spcPts val="0"/>
              </a:spcAft>
              <a:buClr>
                <a:schemeClr val="dk1"/>
              </a:buClr>
              <a:buSzPts val="2400"/>
              <a:buNone/>
              <a:defRPr sz="2400" b="1">
                <a:solidFill>
                  <a:schemeClr val="dk1"/>
                </a:solidFill>
              </a:defRPr>
            </a:lvl7pPr>
            <a:lvl8pPr lvl="7" rtl="0">
              <a:lnSpc>
                <a:spcPct val="100000"/>
              </a:lnSpc>
              <a:spcBef>
                <a:spcPts val="0"/>
              </a:spcBef>
              <a:spcAft>
                <a:spcPts val="0"/>
              </a:spcAft>
              <a:buClr>
                <a:schemeClr val="dk1"/>
              </a:buClr>
              <a:buSzPts val="2400"/>
              <a:buNone/>
              <a:defRPr sz="2400" b="1">
                <a:solidFill>
                  <a:schemeClr val="dk1"/>
                </a:solidFill>
              </a:defRPr>
            </a:lvl8pPr>
            <a:lvl9pPr lvl="8" rtl="0">
              <a:lnSpc>
                <a:spcPct val="100000"/>
              </a:lnSpc>
              <a:spcBef>
                <a:spcPts val="0"/>
              </a:spcBef>
              <a:spcAft>
                <a:spcPts val="0"/>
              </a:spcAft>
              <a:buClr>
                <a:schemeClr val="dk1"/>
              </a:buClr>
              <a:buSzPts val="2400"/>
              <a:buNone/>
              <a:defRPr sz="2400" b="1">
                <a:solidFill>
                  <a:schemeClr val="dk1"/>
                </a:solidFill>
              </a:defRPr>
            </a:lvl9pPr>
          </a:lstStyle>
          <a:p>
            <a:endParaRPr/>
          </a:p>
        </p:txBody>
      </p:sp>
      <p:sp>
        <p:nvSpPr>
          <p:cNvPr id="21" name="Google Shape;21;p4"/>
          <p:cNvSpPr txBox="1">
            <a:spLocks noGrp="1"/>
          </p:cNvSpPr>
          <p:nvPr>
            <p:ph type="title" idx="3" hasCustomPrompt="1"/>
          </p:nvPr>
        </p:nvSpPr>
        <p:spPr>
          <a:xfrm>
            <a:off x="1394344" y="1716825"/>
            <a:ext cx="2035800" cy="5781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3000"/>
              <a:buNone/>
              <a:defRPr sz="2800">
                <a:solidFill>
                  <a:schemeClr val="accent2"/>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2" name="Google Shape;22;p4"/>
          <p:cNvSpPr/>
          <p:nvPr/>
        </p:nvSpPr>
        <p:spPr>
          <a:xfrm rot="10800000" flipH="1">
            <a:off x="7535600" y="-2123981"/>
            <a:ext cx="4478475" cy="5211575"/>
          </a:xfrm>
          <a:custGeom>
            <a:avLst/>
            <a:gdLst/>
            <a:ahLst/>
            <a:cxnLst/>
            <a:rect l="l" t="t" r="r" b="b"/>
            <a:pathLst>
              <a:path w="179139" h="208463" extrusionOk="0">
                <a:moveTo>
                  <a:pt x="179139" y="546"/>
                </a:moveTo>
                <a:lnTo>
                  <a:pt x="178594" y="208463"/>
                </a:lnTo>
                <a:lnTo>
                  <a:pt x="0" y="207917"/>
                </a:lnTo>
                <a:lnTo>
                  <a:pt x="65314" y="0"/>
                </a:lnTo>
                <a:close/>
              </a:path>
            </a:pathLst>
          </a:custGeom>
          <a:solidFill>
            <a:schemeClr val="accent6"/>
          </a:solidFill>
          <a:ln>
            <a:noFill/>
          </a:ln>
        </p:spPr>
      </p:sp>
      <p:sp>
        <p:nvSpPr>
          <p:cNvPr id="23" name="Google Shape;23;p4"/>
          <p:cNvSpPr/>
          <p:nvPr/>
        </p:nvSpPr>
        <p:spPr>
          <a:xfrm flipH="1">
            <a:off x="-2870075" y="2055906"/>
            <a:ext cx="4478475" cy="5211575"/>
          </a:xfrm>
          <a:custGeom>
            <a:avLst/>
            <a:gdLst/>
            <a:ahLst/>
            <a:cxnLst/>
            <a:rect l="l" t="t" r="r" b="b"/>
            <a:pathLst>
              <a:path w="179139" h="208463" extrusionOk="0">
                <a:moveTo>
                  <a:pt x="179139" y="546"/>
                </a:moveTo>
                <a:lnTo>
                  <a:pt x="178594" y="208463"/>
                </a:lnTo>
                <a:lnTo>
                  <a:pt x="0" y="207917"/>
                </a:lnTo>
                <a:lnTo>
                  <a:pt x="65314" y="0"/>
                </a:lnTo>
                <a:close/>
              </a:path>
            </a:pathLst>
          </a:custGeom>
          <a:solidFill>
            <a:schemeClr val="accent6"/>
          </a:solidFill>
          <a:ln>
            <a:noFill/>
          </a:ln>
        </p:spPr>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bg>
      <p:bgPr>
        <a:solidFill>
          <a:schemeClr val="accent1"/>
        </a:solidFill>
        <a:effectLst/>
      </p:bgPr>
    </p:bg>
    <p:spTree>
      <p:nvGrpSpPr>
        <p:cNvPr id="1" name="Shape 24"/>
        <p:cNvGrpSpPr/>
        <p:nvPr/>
      </p:nvGrpSpPr>
      <p:grpSpPr>
        <a:xfrm>
          <a:off x="0" y="0"/>
          <a:ext cx="0" cy="0"/>
          <a:chOff x="0" y="0"/>
          <a:chExt cx="0" cy="0"/>
        </a:xfrm>
      </p:grpSpPr>
      <p:sp>
        <p:nvSpPr>
          <p:cNvPr id="25" name="Google Shape;25;p5"/>
          <p:cNvSpPr txBox="1">
            <a:spLocks noGrp="1"/>
          </p:cNvSpPr>
          <p:nvPr>
            <p:ph type="title"/>
          </p:nvPr>
        </p:nvSpPr>
        <p:spPr>
          <a:xfrm>
            <a:off x="715100" y="535000"/>
            <a:ext cx="7713900" cy="7269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1pPr>
            <a:lvl2pPr lvl="1"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2pPr>
            <a:lvl3pPr lvl="2"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3pPr>
            <a:lvl4pPr lvl="3"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4pPr>
            <a:lvl5pPr lvl="4"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5pPr>
            <a:lvl6pPr lvl="5"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6pPr>
            <a:lvl7pPr lvl="6"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7pPr>
            <a:lvl8pPr lvl="7"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8pPr>
            <a:lvl9pPr lvl="8"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9pPr>
          </a:lstStyle>
          <a:p>
            <a:endParaRPr/>
          </a:p>
        </p:txBody>
      </p:sp>
      <p:sp>
        <p:nvSpPr>
          <p:cNvPr id="26" name="Google Shape;26;p5"/>
          <p:cNvSpPr txBox="1">
            <a:spLocks noGrp="1"/>
          </p:cNvSpPr>
          <p:nvPr>
            <p:ph type="subTitle" idx="1"/>
          </p:nvPr>
        </p:nvSpPr>
        <p:spPr>
          <a:xfrm>
            <a:off x="1417063" y="2410525"/>
            <a:ext cx="2764500" cy="11769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endParaRPr/>
          </a:p>
        </p:txBody>
      </p:sp>
      <p:sp>
        <p:nvSpPr>
          <p:cNvPr id="27" name="Google Shape;27;p5"/>
          <p:cNvSpPr txBox="1">
            <a:spLocks noGrp="1"/>
          </p:cNvSpPr>
          <p:nvPr>
            <p:ph type="subTitle" idx="2"/>
          </p:nvPr>
        </p:nvSpPr>
        <p:spPr>
          <a:xfrm>
            <a:off x="1417064" y="1984875"/>
            <a:ext cx="2764500" cy="5781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Clr>
                <a:schemeClr val="dk1"/>
              </a:buClr>
              <a:buSzPts val="2400"/>
              <a:buNone/>
              <a:defRPr sz="2800">
                <a:solidFill>
                  <a:schemeClr val="dk1"/>
                </a:solidFill>
                <a:latin typeface="Anek Devanagari Medium"/>
                <a:ea typeface="Anek Devanagari Medium"/>
                <a:cs typeface="Anek Devanagari Medium"/>
                <a:sym typeface="Anek Devanagari Medium"/>
              </a:defRPr>
            </a:lvl1pPr>
            <a:lvl2pPr lvl="1" rtl="0">
              <a:lnSpc>
                <a:spcPct val="100000"/>
              </a:lnSpc>
              <a:spcBef>
                <a:spcPts val="0"/>
              </a:spcBef>
              <a:spcAft>
                <a:spcPts val="0"/>
              </a:spcAft>
              <a:buClr>
                <a:schemeClr val="dk1"/>
              </a:buClr>
              <a:buSzPts val="2400"/>
              <a:buNone/>
              <a:defRPr sz="2400" b="1">
                <a:solidFill>
                  <a:schemeClr val="dk1"/>
                </a:solidFill>
              </a:defRPr>
            </a:lvl2pPr>
            <a:lvl3pPr lvl="2" rtl="0">
              <a:lnSpc>
                <a:spcPct val="100000"/>
              </a:lnSpc>
              <a:spcBef>
                <a:spcPts val="0"/>
              </a:spcBef>
              <a:spcAft>
                <a:spcPts val="0"/>
              </a:spcAft>
              <a:buClr>
                <a:schemeClr val="dk1"/>
              </a:buClr>
              <a:buSzPts val="2400"/>
              <a:buNone/>
              <a:defRPr sz="2400" b="1">
                <a:solidFill>
                  <a:schemeClr val="dk1"/>
                </a:solidFill>
              </a:defRPr>
            </a:lvl3pPr>
            <a:lvl4pPr lvl="3" rtl="0">
              <a:lnSpc>
                <a:spcPct val="100000"/>
              </a:lnSpc>
              <a:spcBef>
                <a:spcPts val="0"/>
              </a:spcBef>
              <a:spcAft>
                <a:spcPts val="0"/>
              </a:spcAft>
              <a:buClr>
                <a:schemeClr val="dk1"/>
              </a:buClr>
              <a:buSzPts val="2400"/>
              <a:buNone/>
              <a:defRPr sz="2400" b="1">
                <a:solidFill>
                  <a:schemeClr val="dk1"/>
                </a:solidFill>
              </a:defRPr>
            </a:lvl4pPr>
            <a:lvl5pPr lvl="4" rtl="0">
              <a:lnSpc>
                <a:spcPct val="100000"/>
              </a:lnSpc>
              <a:spcBef>
                <a:spcPts val="0"/>
              </a:spcBef>
              <a:spcAft>
                <a:spcPts val="0"/>
              </a:spcAft>
              <a:buClr>
                <a:schemeClr val="dk1"/>
              </a:buClr>
              <a:buSzPts val="2400"/>
              <a:buNone/>
              <a:defRPr sz="2400" b="1">
                <a:solidFill>
                  <a:schemeClr val="dk1"/>
                </a:solidFill>
              </a:defRPr>
            </a:lvl5pPr>
            <a:lvl6pPr lvl="5" rtl="0">
              <a:lnSpc>
                <a:spcPct val="100000"/>
              </a:lnSpc>
              <a:spcBef>
                <a:spcPts val="0"/>
              </a:spcBef>
              <a:spcAft>
                <a:spcPts val="0"/>
              </a:spcAft>
              <a:buClr>
                <a:schemeClr val="dk1"/>
              </a:buClr>
              <a:buSzPts val="2400"/>
              <a:buNone/>
              <a:defRPr sz="2400" b="1">
                <a:solidFill>
                  <a:schemeClr val="dk1"/>
                </a:solidFill>
              </a:defRPr>
            </a:lvl6pPr>
            <a:lvl7pPr lvl="6" rtl="0">
              <a:lnSpc>
                <a:spcPct val="100000"/>
              </a:lnSpc>
              <a:spcBef>
                <a:spcPts val="0"/>
              </a:spcBef>
              <a:spcAft>
                <a:spcPts val="0"/>
              </a:spcAft>
              <a:buClr>
                <a:schemeClr val="dk1"/>
              </a:buClr>
              <a:buSzPts val="2400"/>
              <a:buNone/>
              <a:defRPr sz="2400" b="1">
                <a:solidFill>
                  <a:schemeClr val="dk1"/>
                </a:solidFill>
              </a:defRPr>
            </a:lvl7pPr>
            <a:lvl8pPr lvl="7" rtl="0">
              <a:lnSpc>
                <a:spcPct val="100000"/>
              </a:lnSpc>
              <a:spcBef>
                <a:spcPts val="0"/>
              </a:spcBef>
              <a:spcAft>
                <a:spcPts val="0"/>
              </a:spcAft>
              <a:buClr>
                <a:schemeClr val="dk1"/>
              </a:buClr>
              <a:buSzPts val="2400"/>
              <a:buNone/>
              <a:defRPr sz="2400" b="1">
                <a:solidFill>
                  <a:schemeClr val="dk1"/>
                </a:solidFill>
              </a:defRPr>
            </a:lvl8pPr>
            <a:lvl9pPr lvl="8" rtl="0">
              <a:lnSpc>
                <a:spcPct val="100000"/>
              </a:lnSpc>
              <a:spcBef>
                <a:spcPts val="0"/>
              </a:spcBef>
              <a:spcAft>
                <a:spcPts val="0"/>
              </a:spcAft>
              <a:buClr>
                <a:schemeClr val="dk1"/>
              </a:buClr>
              <a:buSzPts val="2400"/>
              <a:buNone/>
              <a:defRPr sz="2400" b="1">
                <a:solidFill>
                  <a:schemeClr val="dk1"/>
                </a:solidFill>
              </a:defRPr>
            </a:lvl9pPr>
          </a:lstStyle>
          <a:p>
            <a:endParaRPr/>
          </a:p>
        </p:txBody>
      </p:sp>
      <p:sp>
        <p:nvSpPr>
          <p:cNvPr id="28" name="Google Shape;28;p5"/>
          <p:cNvSpPr txBox="1">
            <a:spLocks noGrp="1"/>
          </p:cNvSpPr>
          <p:nvPr>
            <p:ph type="subTitle" idx="3"/>
          </p:nvPr>
        </p:nvSpPr>
        <p:spPr>
          <a:xfrm>
            <a:off x="4962537" y="2410525"/>
            <a:ext cx="2764500" cy="11769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endParaRPr/>
          </a:p>
        </p:txBody>
      </p:sp>
      <p:sp>
        <p:nvSpPr>
          <p:cNvPr id="29" name="Google Shape;29;p5"/>
          <p:cNvSpPr txBox="1">
            <a:spLocks noGrp="1"/>
          </p:cNvSpPr>
          <p:nvPr>
            <p:ph type="subTitle" idx="4"/>
          </p:nvPr>
        </p:nvSpPr>
        <p:spPr>
          <a:xfrm>
            <a:off x="4962528" y="1984875"/>
            <a:ext cx="2764500" cy="5781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Clr>
                <a:schemeClr val="dk1"/>
              </a:buClr>
              <a:buSzPts val="2400"/>
              <a:buNone/>
              <a:defRPr sz="2800">
                <a:solidFill>
                  <a:schemeClr val="dk1"/>
                </a:solidFill>
                <a:latin typeface="Anek Devanagari Medium"/>
                <a:ea typeface="Anek Devanagari Medium"/>
                <a:cs typeface="Anek Devanagari Medium"/>
                <a:sym typeface="Anek Devanagari Medium"/>
              </a:defRPr>
            </a:lvl1pPr>
            <a:lvl2pPr lvl="1" rtl="0">
              <a:lnSpc>
                <a:spcPct val="100000"/>
              </a:lnSpc>
              <a:spcBef>
                <a:spcPts val="0"/>
              </a:spcBef>
              <a:spcAft>
                <a:spcPts val="0"/>
              </a:spcAft>
              <a:buClr>
                <a:schemeClr val="dk1"/>
              </a:buClr>
              <a:buSzPts val="2400"/>
              <a:buNone/>
              <a:defRPr sz="2400" b="1">
                <a:solidFill>
                  <a:schemeClr val="dk1"/>
                </a:solidFill>
              </a:defRPr>
            </a:lvl2pPr>
            <a:lvl3pPr lvl="2" rtl="0">
              <a:lnSpc>
                <a:spcPct val="100000"/>
              </a:lnSpc>
              <a:spcBef>
                <a:spcPts val="0"/>
              </a:spcBef>
              <a:spcAft>
                <a:spcPts val="0"/>
              </a:spcAft>
              <a:buClr>
                <a:schemeClr val="dk1"/>
              </a:buClr>
              <a:buSzPts val="2400"/>
              <a:buNone/>
              <a:defRPr sz="2400" b="1">
                <a:solidFill>
                  <a:schemeClr val="dk1"/>
                </a:solidFill>
              </a:defRPr>
            </a:lvl3pPr>
            <a:lvl4pPr lvl="3" rtl="0">
              <a:lnSpc>
                <a:spcPct val="100000"/>
              </a:lnSpc>
              <a:spcBef>
                <a:spcPts val="0"/>
              </a:spcBef>
              <a:spcAft>
                <a:spcPts val="0"/>
              </a:spcAft>
              <a:buClr>
                <a:schemeClr val="dk1"/>
              </a:buClr>
              <a:buSzPts val="2400"/>
              <a:buNone/>
              <a:defRPr sz="2400" b="1">
                <a:solidFill>
                  <a:schemeClr val="dk1"/>
                </a:solidFill>
              </a:defRPr>
            </a:lvl4pPr>
            <a:lvl5pPr lvl="4" rtl="0">
              <a:lnSpc>
                <a:spcPct val="100000"/>
              </a:lnSpc>
              <a:spcBef>
                <a:spcPts val="0"/>
              </a:spcBef>
              <a:spcAft>
                <a:spcPts val="0"/>
              </a:spcAft>
              <a:buClr>
                <a:schemeClr val="dk1"/>
              </a:buClr>
              <a:buSzPts val="2400"/>
              <a:buNone/>
              <a:defRPr sz="2400" b="1">
                <a:solidFill>
                  <a:schemeClr val="dk1"/>
                </a:solidFill>
              </a:defRPr>
            </a:lvl5pPr>
            <a:lvl6pPr lvl="5" rtl="0">
              <a:lnSpc>
                <a:spcPct val="100000"/>
              </a:lnSpc>
              <a:spcBef>
                <a:spcPts val="0"/>
              </a:spcBef>
              <a:spcAft>
                <a:spcPts val="0"/>
              </a:spcAft>
              <a:buClr>
                <a:schemeClr val="dk1"/>
              </a:buClr>
              <a:buSzPts val="2400"/>
              <a:buNone/>
              <a:defRPr sz="2400" b="1">
                <a:solidFill>
                  <a:schemeClr val="dk1"/>
                </a:solidFill>
              </a:defRPr>
            </a:lvl6pPr>
            <a:lvl7pPr lvl="6" rtl="0">
              <a:lnSpc>
                <a:spcPct val="100000"/>
              </a:lnSpc>
              <a:spcBef>
                <a:spcPts val="0"/>
              </a:spcBef>
              <a:spcAft>
                <a:spcPts val="0"/>
              </a:spcAft>
              <a:buClr>
                <a:schemeClr val="dk1"/>
              </a:buClr>
              <a:buSzPts val="2400"/>
              <a:buNone/>
              <a:defRPr sz="2400" b="1">
                <a:solidFill>
                  <a:schemeClr val="dk1"/>
                </a:solidFill>
              </a:defRPr>
            </a:lvl7pPr>
            <a:lvl8pPr lvl="7" rtl="0">
              <a:lnSpc>
                <a:spcPct val="100000"/>
              </a:lnSpc>
              <a:spcBef>
                <a:spcPts val="0"/>
              </a:spcBef>
              <a:spcAft>
                <a:spcPts val="0"/>
              </a:spcAft>
              <a:buClr>
                <a:schemeClr val="dk1"/>
              </a:buClr>
              <a:buSzPts val="2400"/>
              <a:buNone/>
              <a:defRPr sz="2400" b="1">
                <a:solidFill>
                  <a:schemeClr val="dk1"/>
                </a:solidFill>
              </a:defRPr>
            </a:lvl8pPr>
            <a:lvl9pPr lvl="8" rtl="0">
              <a:lnSpc>
                <a:spcPct val="100000"/>
              </a:lnSpc>
              <a:spcBef>
                <a:spcPts val="0"/>
              </a:spcBef>
              <a:spcAft>
                <a:spcPts val="0"/>
              </a:spcAft>
              <a:buClr>
                <a:schemeClr val="dk1"/>
              </a:buClr>
              <a:buSzPts val="2400"/>
              <a:buNone/>
              <a:defRPr sz="2400" b="1">
                <a:solidFill>
                  <a:schemeClr val="dk1"/>
                </a:solidFill>
              </a:defRPr>
            </a:lvl9pPr>
          </a:lstStyle>
          <a:p>
            <a:endParaRPr/>
          </a:p>
        </p:txBody>
      </p:sp>
      <p:sp>
        <p:nvSpPr>
          <p:cNvPr id="30" name="Google Shape;30;p5"/>
          <p:cNvSpPr/>
          <p:nvPr/>
        </p:nvSpPr>
        <p:spPr>
          <a:xfrm rot="10800000" flipH="1">
            <a:off x="7535600" y="-2123981"/>
            <a:ext cx="4478475" cy="5211575"/>
          </a:xfrm>
          <a:custGeom>
            <a:avLst/>
            <a:gdLst/>
            <a:ahLst/>
            <a:cxnLst/>
            <a:rect l="l" t="t" r="r" b="b"/>
            <a:pathLst>
              <a:path w="179139" h="208463" extrusionOk="0">
                <a:moveTo>
                  <a:pt x="179139" y="546"/>
                </a:moveTo>
                <a:lnTo>
                  <a:pt x="178594" y="208463"/>
                </a:lnTo>
                <a:lnTo>
                  <a:pt x="0" y="207917"/>
                </a:lnTo>
                <a:lnTo>
                  <a:pt x="65314" y="0"/>
                </a:lnTo>
                <a:close/>
              </a:path>
            </a:pathLst>
          </a:custGeom>
          <a:solidFill>
            <a:schemeClr val="accent6"/>
          </a:solidFill>
          <a:ln>
            <a:noFill/>
          </a:ln>
        </p:spPr>
      </p:sp>
      <p:sp>
        <p:nvSpPr>
          <p:cNvPr id="31" name="Google Shape;31;p5"/>
          <p:cNvSpPr/>
          <p:nvPr/>
        </p:nvSpPr>
        <p:spPr>
          <a:xfrm flipH="1">
            <a:off x="-2870075" y="2055906"/>
            <a:ext cx="4478475" cy="5211575"/>
          </a:xfrm>
          <a:custGeom>
            <a:avLst/>
            <a:gdLst/>
            <a:ahLst/>
            <a:cxnLst/>
            <a:rect l="l" t="t" r="r" b="b"/>
            <a:pathLst>
              <a:path w="179139" h="208463" extrusionOk="0">
                <a:moveTo>
                  <a:pt x="179139" y="546"/>
                </a:moveTo>
                <a:lnTo>
                  <a:pt x="178594" y="208463"/>
                </a:lnTo>
                <a:lnTo>
                  <a:pt x="0" y="207917"/>
                </a:lnTo>
                <a:lnTo>
                  <a:pt x="65314" y="0"/>
                </a:lnTo>
                <a:close/>
              </a:path>
            </a:pathLst>
          </a:custGeom>
          <a:solidFill>
            <a:schemeClr val="accent6"/>
          </a:solidFill>
          <a:ln>
            <a:noFill/>
          </a:ln>
        </p:spPr>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bg>
      <p:bgPr>
        <a:solidFill>
          <a:schemeClr val="accent1"/>
        </a:solidFill>
        <a:effectLst/>
      </p:bgPr>
    </p:bg>
    <p:spTree>
      <p:nvGrpSpPr>
        <p:cNvPr id="1" name="Shape 32"/>
        <p:cNvGrpSpPr/>
        <p:nvPr/>
      </p:nvGrpSpPr>
      <p:grpSpPr>
        <a:xfrm>
          <a:off x="0" y="0"/>
          <a:ext cx="0" cy="0"/>
          <a:chOff x="0" y="0"/>
          <a:chExt cx="0" cy="0"/>
        </a:xfrm>
      </p:grpSpPr>
      <p:sp>
        <p:nvSpPr>
          <p:cNvPr id="33" name="Google Shape;33;p6"/>
          <p:cNvSpPr txBox="1">
            <a:spLocks noGrp="1"/>
          </p:cNvSpPr>
          <p:nvPr>
            <p:ph type="title"/>
          </p:nvPr>
        </p:nvSpPr>
        <p:spPr>
          <a:xfrm>
            <a:off x="715100" y="535000"/>
            <a:ext cx="7713900" cy="7269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1pPr>
            <a:lvl2pPr lvl="1"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2pPr>
            <a:lvl3pPr lvl="2"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3pPr>
            <a:lvl4pPr lvl="3"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4pPr>
            <a:lvl5pPr lvl="4"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5pPr>
            <a:lvl6pPr lvl="5"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6pPr>
            <a:lvl7pPr lvl="6"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7pPr>
            <a:lvl8pPr lvl="7"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8pPr>
            <a:lvl9pPr lvl="8"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9pPr>
          </a:lstStyle>
          <a:p>
            <a:endParaRPr/>
          </a:p>
        </p:txBody>
      </p:sp>
      <p:sp>
        <p:nvSpPr>
          <p:cNvPr id="34" name="Google Shape;34;p6"/>
          <p:cNvSpPr/>
          <p:nvPr/>
        </p:nvSpPr>
        <p:spPr>
          <a:xfrm rot="10800000">
            <a:off x="-3238375" y="-1173625"/>
            <a:ext cx="4478475" cy="5211575"/>
          </a:xfrm>
          <a:custGeom>
            <a:avLst/>
            <a:gdLst/>
            <a:ahLst/>
            <a:cxnLst/>
            <a:rect l="l" t="t" r="r" b="b"/>
            <a:pathLst>
              <a:path w="179139" h="208463" extrusionOk="0">
                <a:moveTo>
                  <a:pt x="179139" y="546"/>
                </a:moveTo>
                <a:lnTo>
                  <a:pt x="178594" y="208463"/>
                </a:lnTo>
                <a:lnTo>
                  <a:pt x="0" y="207917"/>
                </a:lnTo>
                <a:lnTo>
                  <a:pt x="65314" y="0"/>
                </a:lnTo>
                <a:close/>
              </a:path>
            </a:pathLst>
          </a:custGeom>
          <a:solidFill>
            <a:schemeClr val="accent6"/>
          </a:solidFill>
          <a:ln>
            <a:noFill/>
          </a:ln>
        </p:spPr>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bg>
      <p:bgPr>
        <a:solidFill>
          <a:schemeClr val="accent1"/>
        </a:solidFill>
        <a:effectLst/>
      </p:bgPr>
    </p:bg>
    <p:spTree>
      <p:nvGrpSpPr>
        <p:cNvPr id="1" name="Shape 35"/>
        <p:cNvGrpSpPr/>
        <p:nvPr/>
      </p:nvGrpSpPr>
      <p:grpSpPr>
        <a:xfrm>
          <a:off x="0" y="0"/>
          <a:ext cx="0" cy="0"/>
          <a:chOff x="0" y="0"/>
          <a:chExt cx="0" cy="0"/>
        </a:xfrm>
      </p:grpSpPr>
      <p:sp>
        <p:nvSpPr>
          <p:cNvPr id="36" name="Google Shape;36;p7"/>
          <p:cNvSpPr txBox="1">
            <a:spLocks noGrp="1"/>
          </p:cNvSpPr>
          <p:nvPr>
            <p:ph type="body" idx="1"/>
          </p:nvPr>
        </p:nvSpPr>
        <p:spPr>
          <a:xfrm>
            <a:off x="715100" y="1716125"/>
            <a:ext cx="4527300" cy="23187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Clr>
                <a:schemeClr val="accent2"/>
              </a:buClr>
              <a:buSzPts val="1400"/>
              <a:buChar char="●"/>
              <a:defRPr>
                <a:solidFill>
                  <a:srgbClr val="434343"/>
                </a:solidFill>
              </a:defRPr>
            </a:lvl1pPr>
            <a:lvl2pPr marL="914400" lvl="1" indent="-330200" rtl="0">
              <a:lnSpc>
                <a:spcPct val="115000"/>
              </a:lnSpc>
              <a:spcBef>
                <a:spcPts val="0"/>
              </a:spcBef>
              <a:spcAft>
                <a:spcPts val="0"/>
              </a:spcAft>
              <a:buClr>
                <a:srgbClr val="434343"/>
              </a:buClr>
              <a:buSzPts val="1600"/>
              <a:buChar char="○"/>
              <a:defRPr>
                <a:solidFill>
                  <a:srgbClr val="434343"/>
                </a:solidFill>
              </a:defRPr>
            </a:lvl2pPr>
            <a:lvl3pPr marL="1371600" lvl="2" indent="-330200" rtl="0">
              <a:lnSpc>
                <a:spcPct val="115000"/>
              </a:lnSpc>
              <a:spcBef>
                <a:spcPts val="0"/>
              </a:spcBef>
              <a:spcAft>
                <a:spcPts val="0"/>
              </a:spcAft>
              <a:buClr>
                <a:srgbClr val="434343"/>
              </a:buClr>
              <a:buSzPts val="1600"/>
              <a:buChar char="■"/>
              <a:defRPr>
                <a:solidFill>
                  <a:srgbClr val="434343"/>
                </a:solidFill>
              </a:defRPr>
            </a:lvl3pPr>
            <a:lvl4pPr marL="1828800" lvl="3" indent="-330200" rtl="0">
              <a:lnSpc>
                <a:spcPct val="115000"/>
              </a:lnSpc>
              <a:spcBef>
                <a:spcPts val="0"/>
              </a:spcBef>
              <a:spcAft>
                <a:spcPts val="0"/>
              </a:spcAft>
              <a:buClr>
                <a:srgbClr val="434343"/>
              </a:buClr>
              <a:buSzPts val="1600"/>
              <a:buChar char="●"/>
              <a:defRPr>
                <a:solidFill>
                  <a:srgbClr val="434343"/>
                </a:solidFill>
              </a:defRPr>
            </a:lvl4pPr>
            <a:lvl5pPr marL="2286000" lvl="4" indent="-330200" rtl="0">
              <a:lnSpc>
                <a:spcPct val="115000"/>
              </a:lnSpc>
              <a:spcBef>
                <a:spcPts val="0"/>
              </a:spcBef>
              <a:spcAft>
                <a:spcPts val="0"/>
              </a:spcAft>
              <a:buClr>
                <a:srgbClr val="434343"/>
              </a:buClr>
              <a:buSzPts val="1600"/>
              <a:buChar char="○"/>
              <a:defRPr>
                <a:solidFill>
                  <a:srgbClr val="434343"/>
                </a:solidFill>
              </a:defRPr>
            </a:lvl5pPr>
            <a:lvl6pPr marL="2743200" lvl="5" indent="-330200" rtl="0">
              <a:lnSpc>
                <a:spcPct val="115000"/>
              </a:lnSpc>
              <a:spcBef>
                <a:spcPts val="0"/>
              </a:spcBef>
              <a:spcAft>
                <a:spcPts val="0"/>
              </a:spcAft>
              <a:buClr>
                <a:srgbClr val="434343"/>
              </a:buClr>
              <a:buSzPts val="1600"/>
              <a:buChar char="■"/>
              <a:defRPr>
                <a:solidFill>
                  <a:srgbClr val="434343"/>
                </a:solidFill>
              </a:defRPr>
            </a:lvl6pPr>
            <a:lvl7pPr marL="3200400" lvl="6" indent="-330200" rtl="0">
              <a:lnSpc>
                <a:spcPct val="115000"/>
              </a:lnSpc>
              <a:spcBef>
                <a:spcPts val="0"/>
              </a:spcBef>
              <a:spcAft>
                <a:spcPts val="0"/>
              </a:spcAft>
              <a:buClr>
                <a:srgbClr val="434343"/>
              </a:buClr>
              <a:buSzPts val="1600"/>
              <a:buChar char="●"/>
              <a:defRPr>
                <a:solidFill>
                  <a:srgbClr val="434343"/>
                </a:solidFill>
              </a:defRPr>
            </a:lvl7pPr>
            <a:lvl8pPr marL="3657600" lvl="7" indent="-330200" rtl="0">
              <a:lnSpc>
                <a:spcPct val="115000"/>
              </a:lnSpc>
              <a:spcBef>
                <a:spcPts val="0"/>
              </a:spcBef>
              <a:spcAft>
                <a:spcPts val="0"/>
              </a:spcAft>
              <a:buClr>
                <a:srgbClr val="434343"/>
              </a:buClr>
              <a:buSzPts val="1600"/>
              <a:buChar char="○"/>
              <a:defRPr>
                <a:solidFill>
                  <a:srgbClr val="434343"/>
                </a:solidFill>
              </a:defRPr>
            </a:lvl8pPr>
            <a:lvl9pPr marL="4114800" lvl="8" indent="-330200" rtl="0">
              <a:lnSpc>
                <a:spcPct val="115000"/>
              </a:lnSpc>
              <a:spcBef>
                <a:spcPts val="0"/>
              </a:spcBef>
              <a:spcAft>
                <a:spcPts val="0"/>
              </a:spcAft>
              <a:buClr>
                <a:srgbClr val="434343"/>
              </a:buClr>
              <a:buSzPts val="1600"/>
              <a:buChar char="■"/>
              <a:defRPr>
                <a:solidFill>
                  <a:srgbClr val="434343"/>
                </a:solidFill>
              </a:defRPr>
            </a:lvl9pPr>
          </a:lstStyle>
          <a:p>
            <a:endParaRPr/>
          </a:p>
        </p:txBody>
      </p:sp>
      <p:sp>
        <p:nvSpPr>
          <p:cNvPr id="37" name="Google Shape;37;p7"/>
          <p:cNvSpPr txBox="1">
            <a:spLocks noGrp="1"/>
          </p:cNvSpPr>
          <p:nvPr>
            <p:ph type="title"/>
          </p:nvPr>
        </p:nvSpPr>
        <p:spPr>
          <a:xfrm>
            <a:off x="715100" y="989225"/>
            <a:ext cx="4527300" cy="7269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1pPr>
            <a:lvl2pPr lvl="1"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2pPr>
            <a:lvl3pPr lvl="2"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3pPr>
            <a:lvl4pPr lvl="3"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4pPr>
            <a:lvl5pPr lvl="4"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5pPr>
            <a:lvl6pPr lvl="5"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6pPr>
            <a:lvl7pPr lvl="6"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7pPr>
            <a:lvl8pPr lvl="7"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8pPr>
            <a:lvl9pPr lvl="8"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8"/>
        <p:cNvGrpSpPr/>
        <p:nvPr/>
      </p:nvGrpSpPr>
      <p:grpSpPr>
        <a:xfrm>
          <a:off x="0" y="0"/>
          <a:ext cx="0" cy="0"/>
          <a:chOff x="0" y="0"/>
          <a:chExt cx="0" cy="0"/>
        </a:xfrm>
      </p:grpSpPr>
      <p:sp>
        <p:nvSpPr>
          <p:cNvPr id="39" name="Google Shape;39;p8"/>
          <p:cNvSpPr txBox="1">
            <a:spLocks noGrp="1"/>
          </p:cNvSpPr>
          <p:nvPr>
            <p:ph type="title"/>
          </p:nvPr>
        </p:nvSpPr>
        <p:spPr>
          <a:xfrm>
            <a:off x="715100" y="1409700"/>
            <a:ext cx="4136400" cy="2324100"/>
          </a:xfrm>
          <a:prstGeom prst="rect">
            <a:avLst/>
          </a:prstGeom>
        </p:spPr>
        <p:txBody>
          <a:bodyPr spcFirstLastPara="1" wrap="square" lIns="91425" tIns="91425" rIns="91425" bIns="91425" anchor="t" anchorCtr="0">
            <a:noAutofit/>
          </a:bodyPr>
          <a:lstStyle>
            <a:lvl1pPr lvl="0">
              <a:spcBef>
                <a:spcPts val="0"/>
              </a:spcBef>
              <a:spcAft>
                <a:spcPts val="0"/>
              </a:spcAft>
              <a:buSzPts val="6000"/>
              <a:buNone/>
              <a:defRPr sz="7000"/>
            </a:lvl1pPr>
            <a:lvl2pPr lvl="1" algn="ctr">
              <a:spcBef>
                <a:spcPts val="0"/>
              </a:spcBef>
              <a:spcAft>
                <a:spcPts val="0"/>
              </a:spcAft>
              <a:buSzPts val="6000"/>
              <a:buNone/>
              <a:defRPr sz="6000"/>
            </a:lvl2pPr>
            <a:lvl3pPr lvl="2" algn="ctr">
              <a:spcBef>
                <a:spcPts val="0"/>
              </a:spcBef>
              <a:spcAft>
                <a:spcPts val="0"/>
              </a:spcAft>
              <a:buSzPts val="6000"/>
              <a:buNone/>
              <a:defRPr sz="6000"/>
            </a:lvl3pPr>
            <a:lvl4pPr lvl="3" algn="ctr">
              <a:spcBef>
                <a:spcPts val="0"/>
              </a:spcBef>
              <a:spcAft>
                <a:spcPts val="0"/>
              </a:spcAft>
              <a:buSzPts val="6000"/>
              <a:buNone/>
              <a:defRPr sz="6000"/>
            </a:lvl4pPr>
            <a:lvl5pPr lvl="4" algn="ctr">
              <a:spcBef>
                <a:spcPts val="0"/>
              </a:spcBef>
              <a:spcAft>
                <a:spcPts val="0"/>
              </a:spcAft>
              <a:buSzPts val="6000"/>
              <a:buNone/>
              <a:defRPr sz="6000"/>
            </a:lvl5pPr>
            <a:lvl6pPr lvl="5" algn="ctr">
              <a:spcBef>
                <a:spcPts val="0"/>
              </a:spcBef>
              <a:spcAft>
                <a:spcPts val="0"/>
              </a:spcAft>
              <a:buSzPts val="6000"/>
              <a:buNone/>
              <a:defRPr sz="6000"/>
            </a:lvl6pPr>
            <a:lvl7pPr lvl="6" algn="ctr">
              <a:spcBef>
                <a:spcPts val="0"/>
              </a:spcBef>
              <a:spcAft>
                <a:spcPts val="0"/>
              </a:spcAft>
              <a:buSzPts val="6000"/>
              <a:buNone/>
              <a:defRPr sz="6000"/>
            </a:lvl7pPr>
            <a:lvl8pPr lvl="7" algn="ctr">
              <a:spcBef>
                <a:spcPts val="0"/>
              </a:spcBef>
              <a:spcAft>
                <a:spcPts val="0"/>
              </a:spcAft>
              <a:buSzPts val="6000"/>
              <a:buNone/>
              <a:defRPr sz="6000"/>
            </a:lvl8pPr>
            <a:lvl9pPr lvl="8" algn="ctr">
              <a:spcBef>
                <a:spcPts val="0"/>
              </a:spcBef>
              <a:spcAft>
                <a:spcPts val="0"/>
              </a:spcAft>
              <a:buSzPts val="6000"/>
              <a:buNone/>
              <a:defRPr sz="6000"/>
            </a:lvl9pPr>
          </a:lstStyle>
          <a:p>
            <a:endParaRPr/>
          </a:p>
        </p:txBody>
      </p:sp>
      <p:sp>
        <p:nvSpPr>
          <p:cNvPr id="40" name="Google Shape;40;p8"/>
          <p:cNvSpPr/>
          <p:nvPr/>
        </p:nvSpPr>
        <p:spPr>
          <a:xfrm rot="10800000">
            <a:off x="-3238375" y="-1173625"/>
            <a:ext cx="4478475" cy="5211575"/>
          </a:xfrm>
          <a:custGeom>
            <a:avLst/>
            <a:gdLst/>
            <a:ahLst/>
            <a:cxnLst/>
            <a:rect l="l" t="t" r="r" b="b"/>
            <a:pathLst>
              <a:path w="179139" h="208463" extrusionOk="0">
                <a:moveTo>
                  <a:pt x="179139" y="546"/>
                </a:moveTo>
                <a:lnTo>
                  <a:pt x="178594" y="208463"/>
                </a:lnTo>
                <a:lnTo>
                  <a:pt x="0" y="207917"/>
                </a:lnTo>
                <a:lnTo>
                  <a:pt x="65314" y="0"/>
                </a:lnTo>
                <a:close/>
              </a:path>
            </a:pathLst>
          </a:custGeom>
          <a:solidFill>
            <a:schemeClr val="accent1"/>
          </a:solidFill>
          <a:ln>
            <a:noFill/>
          </a:ln>
        </p:spPr>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1"/>
        <p:cNvGrpSpPr/>
        <p:nvPr/>
      </p:nvGrpSpPr>
      <p:grpSpPr>
        <a:xfrm>
          <a:off x="0" y="0"/>
          <a:ext cx="0" cy="0"/>
          <a:chOff x="0" y="0"/>
          <a:chExt cx="0" cy="0"/>
        </a:xfrm>
      </p:grpSpPr>
      <p:sp>
        <p:nvSpPr>
          <p:cNvPr id="42" name="Google Shape;42;p9"/>
          <p:cNvSpPr txBox="1">
            <a:spLocks noGrp="1"/>
          </p:cNvSpPr>
          <p:nvPr>
            <p:ph type="title"/>
          </p:nvPr>
        </p:nvSpPr>
        <p:spPr>
          <a:xfrm>
            <a:off x="4108200" y="1225100"/>
            <a:ext cx="4320300" cy="1095900"/>
          </a:xfrm>
          <a:prstGeom prst="rect">
            <a:avLst/>
          </a:prstGeom>
        </p:spPr>
        <p:txBody>
          <a:bodyPr spcFirstLastPara="1" wrap="square" lIns="91425" tIns="91425" rIns="91425" bIns="91425" anchor="t" anchorCtr="0">
            <a:noAutofit/>
          </a:bodyPr>
          <a:lstStyle>
            <a:lvl1pPr lvl="0" algn="r" rtl="0">
              <a:spcBef>
                <a:spcPts val="0"/>
              </a:spcBef>
              <a:spcAft>
                <a:spcPts val="0"/>
              </a:spcAft>
              <a:buSzPts val="3600"/>
              <a:buNone/>
              <a:defRPr sz="60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43" name="Google Shape;43;p9"/>
          <p:cNvSpPr txBox="1">
            <a:spLocks noGrp="1"/>
          </p:cNvSpPr>
          <p:nvPr>
            <p:ph type="subTitle" idx="1"/>
          </p:nvPr>
        </p:nvSpPr>
        <p:spPr>
          <a:xfrm>
            <a:off x="4108200" y="2168600"/>
            <a:ext cx="4320300" cy="15777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600"/>
              <a:buNone/>
              <a:defRPr sz="1800"/>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accent1"/>
        </a:solidFill>
        <a:effectLst/>
      </p:bgPr>
    </p:bg>
    <p:spTree>
      <p:nvGrpSpPr>
        <p:cNvPr id="1" name="Shape 46"/>
        <p:cNvGrpSpPr/>
        <p:nvPr/>
      </p:nvGrpSpPr>
      <p:grpSpPr>
        <a:xfrm>
          <a:off x="0" y="0"/>
          <a:ext cx="0" cy="0"/>
          <a:chOff x="0" y="0"/>
          <a:chExt cx="0" cy="0"/>
        </a:xfrm>
      </p:grpSpPr>
      <p:sp>
        <p:nvSpPr>
          <p:cNvPr id="47" name="Google Shape;47;p11"/>
          <p:cNvSpPr txBox="1">
            <a:spLocks noGrp="1"/>
          </p:cNvSpPr>
          <p:nvPr>
            <p:ph type="title" hasCustomPrompt="1"/>
          </p:nvPr>
        </p:nvSpPr>
        <p:spPr>
          <a:xfrm>
            <a:off x="2191500" y="1541250"/>
            <a:ext cx="4761000" cy="1511100"/>
          </a:xfrm>
          <a:prstGeom prst="rect">
            <a:avLst/>
          </a:prstGeom>
        </p:spPr>
        <p:txBody>
          <a:bodyPr spcFirstLastPara="1" wrap="square" lIns="91425" tIns="91425" rIns="91425" bIns="91425" anchor="ctr" anchorCtr="0">
            <a:noAutofit/>
          </a:bodyPr>
          <a:lstStyle>
            <a:lvl1pPr lvl="0" algn="ctr">
              <a:spcBef>
                <a:spcPts val="0"/>
              </a:spcBef>
              <a:spcAft>
                <a:spcPts val="0"/>
              </a:spcAft>
              <a:buSzPts val="9600"/>
              <a:buNone/>
              <a:defRPr sz="9600">
                <a:solidFill>
                  <a:schemeClr val="accent2"/>
                </a:solidFill>
              </a:defRPr>
            </a:lvl1pPr>
            <a:lvl2pPr lvl="1" algn="ctr">
              <a:spcBef>
                <a:spcPts val="0"/>
              </a:spcBef>
              <a:spcAft>
                <a:spcPts val="0"/>
              </a:spcAft>
              <a:buSzPts val="9600"/>
              <a:buNone/>
              <a:defRPr sz="9600"/>
            </a:lvl2pPr>
            <a:lvl3pPr lvl="2" algn="ctr">
              <a:spcBef>
                <a:spcPts val="0"/>
              </a:spcBef>
              <a:spcAft>
                <a:spcPts val="0"/>
              </a:spcAft>
              <a:buSzPts val="9600"/>
              <a:buNone/>
              <a:defRPr sz="9600"/>
            </a:lvl3pPr>
            <a:lvl4pPr lvl="3" algn="ctr">
              <a:spcBef>
                <a:spcPts val="0"/>
              </a:spcBef>
              <a:spcAft>
                <a:spcPts val="0"/>
              </a:spcAft>
              <a:buSzPts val="9600"/>
              <a:buNone/>
              <a:defRPr sz="9600"/>
            </a:lvl4pPr>
            <a:lvl5pPr lvl="4" algn="ctr">
              <a:spcBef>
                <a:spcPts val="0"/>
              </a:spcBef>
              <a:spcAft>
                <a:spcPts val="0"/>
              </a:spcAft>
              <a:buSzPts val="9600"/>
              <a:buNone/>
              <a:defRPr sz="9600"/>
            </a:lvl5pPr>
            <a:lvl6pPr lvl="5" algn="ctr">
              <a:spcBef>
                <a:spcPts val="0"/>
              </a:spcBef>
              <a:spcAft>
                <a:spcPts val="0"/>
              </a:spcAft>
              <a:buSzPts val="9600"/>
              <a:buNone/>
              <a:defRPr sz="9600"/>
            </a:lvl6pPr>
            <a:lvl7pPr lvl="6" algn="ctr">
              <a:spcBef>
                <a:spcPts val="0"/>
              </a:spcBef>
              <a:spcAft>
                <a:spcPts val="0"/>
              </a:spcAft>
              <a:buSzPts val="9600"/>
              <a:buNone/>
              <a:defRPr sz="9600"/>
            </a:lvl7pPr>
            <a:lvl8pPr lvl="7" algn="ctr">
              <a:spcBef>
                <a:spcPts val="0"/>
              </a:spcBef>
              <a:spcAft>
                <a:spcPts val="0"/>
              </a:spcAft>
              <a:buSzPts val="9600"/>
              <a:buNone/>
              <a:defRPr sz="9600"/>
            </a:lvl8pPr>
            <a:lvl9pPr lvl="8" algn="ctr">
              <a:spcBef>
                <a:spcPts val="0"/>
              </a:spcBef>
              <a:spcAft>
                <a:spcPts val="0"/>
              </a:spcAft>
              <a:buSzPts val="9600"/>
              <a:buNone/>
              <a:defRPr sz="9600"/>
            </a:lvl9pPr>
          </a:lstStyle>
          <a:p>
            <a:r>
              <a:t>xx%</a:t>
            </a:r>
          </a:p>
        </p:txBody>
      </p:sp>
      <p:sp>
        <p:nvSpPr>
          <p:cNvPr id="48" name="Google Shape;48;p11"/>
          <p:cNvSpPr txBox="1">
            <a:spLocks noGrp="1"/>
          </p:cNvSpPr>
          <p:nvPr>
            <p:ph type="subTitle" idx="1"/>
          </p:nvPr>
        </p:nvSpPr>
        <p:spPr>
          <a:xfrm>
            <a:off x="1605600" y="3128550"/>
            <a:ext cx="5932800" cy="473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1800"/>
            </a:lvl1pPr>
            <a:lvl2pPr lvl="1" algn="ctr" rtl="0">
              <a:lnSpc>
                <a:spcPct val="100000"/>
              </a:lnSpc>
              <a:spcBef>
                <a:spcPts val="0"/>
              </a:spcBef>
              <a:spcAft>
                <a:spcPts val="0"/>
              </a:spcAft>
              <a:buSzPts val="1600"/>
              <a:buNone/>
              <a:defRPr sz="1600"/>
            </a:lvl2pPr>
            <a:lvl3pPr lvl="2" algn="ctr" rtl="0">
              <a:lnSpc>
                <a:spcPct val="100000"/>
              </a:lnSpc>
              <a:spcBef>
                <a:spcPts val="0"/>
              </a:spcBef>
              <a:spcAft>
                <a:spcPts val="0"/>
              </a:spcAft>
              <a:buSzPts val="1600"/>
              <a:buNone/>
              <a:defRPr sz="1600"/>
            </a:lvl3pPr>
            <a:lvl4pPr lvl="3" algn="ctr" rtl="0">
              <a:lnSpc>
                <a:spcPct val="100000"/>
              </a:lnSpc>
              <a:spcBef>
                <a:spcPts val="0"/>
              </a:spcBef>
              <a:spcAft>
                <a:spcPts val="0"/>
              </a:spcAft>
              <a:buSzPts val="1600"/>
              <a:buNone/>
              <a:defRPr sz="1600"/>
            </a:lvl4pPr>
            <a:lvl5pPr lvl="4" algn="ctr" rtl="0">
              <a:lnSpc>
                <a:spcPct val="100000"/>
              </a:lnSpc>
              <a:spcBef>
                <a:spcPts val="0"/>
              </a:spcBef>
              <a:spcAft>
                <a:spcPts val="0"/>
              </a:spcAft>
              <a:buSzPts val="1600"/>
              <a:buNone/>
              <a:defRPr sz="1600"/>
            </a:lvl5pPr>
            <a:lvl6pPr lvl="5" algn="ctr" rtl="0">
              <a:lnSpc>
                <a:spcPct val="100000"/>
              </a:lnSpc>
              <a:spcBef>
                <a:spcPts val="0"/>
              </a:spcBef>
              <a:spcAft>
                <a:spcPts val="0"/>
              </a:spcAft>
              <a:buSzPts val="1600"/>
              <a:buNone/>
              <a:defRPr sz="1600"/>
            </a:lvl6pPr>
            <a:lvl7pPr lvl="6" algn="ctr" rtl="0">
              <a:lnSpc>
                <a:spcPct val="100000"/>
              </a:lnSpc>
              <a:spcBef>
                <a:spcPts val="0"/>
              </a:spcBef>
              <a:spcAft>
                <a:spcPts val="0"/>
              </a:spcAft>
              <a:buSzPts val="1600"/>
              <a:buNone/>
              <a:defRPr sz="1600"/>
            </a:lvl7pPr>
            <a:lvl8pPr lvl="7" algn="ctr" rtl="0">
              <a:lnSpc>
                <a:spcPct val="100000"/>
              </a:lnSpc>
              <a:spcBef>
                <a:spcPts val="0"/>
              </a:spcBef>
              <a:spcAft>
                <a:spcPts val="0"/>
              </a:spcAft>
              <a:buSzPts val="1600"/>
              <a:buNone/>
              <a:defRPr sz="1600"/>
            </a:lvl8pPr>
            <a:lvl9pPr lvl="8" algn="ctr" rtl="0">
              <a:lnSpc>
                <a:spcPct val="100000"/>
              </a:lnSpc>
              <a:spcBef>
                <a:spcPts val="0"/>
              </a:spcBef>
              <a:spcAft>
                <a:spcPts val="0"/>
              </a:spcAft>
              <a:buSzPts val="1600"/>
              <a:buNone/>
              <a:defRPr sz="1600"/>
            </a:lvl9pPr>
          </a:lstStyle>
          <a:p>
            <a:endParaRPr/>
          </a:p>
        </p:txBody>
      </p:sp>
      <p:sp>
        <p:nvSpPr>
          <p:cNvPr id="49" name="Google Shape;49;p11"/>
          <p:cNvSpPr/>
          <p:nvPr/>
        </p:nvSpPr>
        <p:spPr>
          <a:xfrm rot="10800000">
            <a:off x="-2870075" y="-2123981"/>
            <a:ext cx="4478475" cy="5211575"/>
          </a:xfrm>
          <a:custGeom>
            <a:avLst/>
            <a:gdLst/>
            <a:ahLst/>
            <a:cxnLst/>
            <a:rect l="l" t="t" r="r" b="b"/>
            <a:pathLst>
              <a:path w="179139" h="208463" extrusionOk="0">
                <a:moveTo>
                  <a:pt x="179139" y="546"/>
                </a:moveTo>
                <a:lnTo>
                  <a:pt x="178594" y="208463"/>
                </a:lnTo>
                <a:lnTo>
                  <a:pt x="0" y="207917"/>
                </a:lnTo>
                <a:lnTo>
                  <a:pt x="65314" y="0"/>
                </a:lnTo>
                <a:close/>
              </a:path>
            </a:pathLst>
          </a:custGeom>
          <a:solidFill>
            <a:schemeClr val="accent6"/>
          </a:solidFill>
          <a:ln>
            <a:noFill/>
          </a:ln>
        </p:spPr>
      </p:sp>
      <p:sp>
        <p:nvSpPr>
          <p:cNvPr id="50" name="Google Shape;50;p11"/>
          <p:cNvSpPr/>
          <p:nvPr/>
        </p:nvSpPr>
        <p:spPr>
          <a:xfrm>
            <a:off x="7535600" y="2055906"/>
            <a:ext cx="4478475" cy="5211575"/>
          </a:xfrm>
          <a:custGeom>
            <a:avLst/>
            <a:gdLst/>
            <a:ahLst/>
            <a:cxnLst/>
            <a:rect l="l" t="t" r="r" b="b"/>
            <a:pathLst>
              <a:path w="179139" h="208463" extrusionOk="0">
                <a:moveTo>
                  <a:pt x="179139" y="546"/>
                </a:moveTo>
                <a:lnTo>
                  <a:pt x="178594" y="208463"/>
                </a:lnTo>
                <a:lnTo>
                  <a:pt x="0" y="207917"/>
                </a:lnTo>
                <a:lnTo>
                  <a:pt x="65314" y="0"/>
                </a:lnTo>
                <a:close/>
              </a:path>
            </a:pathLst>
          </a:custGeom>
          <a:solidFill>
            <a:schemeClr val="accent6"/>
          </a:solidFill>
          <a:ln>
            <a:noFill/>
          </a:ln>
        </p:spPr>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1"/>
        <p:cNvGrpSpPr/>
        <p:nvPr/>
      </p:nvGrpSpPr>
      <p:grpSpPr>
        <a:xfrm>
          <a:off x="0" y="0"/>
          <a:ext cx="0" cy="0"/>
          <a:chOff x="0" y="0"/>
          <a:chExt cx="0" cy="0"/>
        </a:xfrm>
      </p:grpSpPr>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Quote">
  <p:cSld name="BLANK_1_1">
    <p:spTree>
      <p:nvGrpSpPr>
        <p:cNvPr id="1" name="Shape 67"/>
        <p:cNvGrpSpPr/>
        <p:nvPr/>
      </p:nvGrpSpPr>
      <p:grpSpPr>
        <a:xfrm>
          <a:off x="0" y="0"/>
          <a:ext cx="0" cy="0"/>
          <a:chOff x="0" y="0"/>
          <a:chExt cx="0" cy="0"/>
        </a:xfrm>
      </p:grpSpPr>
      <p:sp>
        <p:nvSpPr>
          <p:cNvPr id="68" name="Google Shape;68;p14"/>
          <p:cNvSpPr txBox="1">
            <a:spLocks noGrp="1"/>
          </p:cNvSpPr>
          <p:nvPr>
            <p:ph type="subTitle" idx="1"/>
          </p:nvPr>
        </p:nvSpPr>
        <p:spPr>
          <a:xfrm>
            <a:off x="1026298" y="1284150"/>
            <a:ext cx="7091400" cy="18447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2500"/>
              <a:buNone/>
              <a:defRPr sz="3600"/>
            </a:lvl1pPr>
            <a:lvl2pPr lvl="1" algn="ctr" rtl="0">
              <a:lnSpc>
                <a:spcPct val="100000"/>
              </a:lnSpc>
              <a:spcBef>
                <a:spcPts val="0"/>
              </a:spcBef>
              <a:spcAft>
                <a:spcPts val="0"/>
              </a:spcAft>
              <a:buSzPts val="2500"/>
              <a:buNone/>
              <a:defRPr sz="2500"/>
            </a:lvl2pPr>
            <a:lvl3pPr lvl="2" algn="ctr" rtl="0">
              <a:lnSpc>
                <a:spcPct val="100000"/>
              </a:lnSpc>
              <a:spcBef>
                <a:spcPts val="0"/>
              </a:spcBef>
              <a:spcAft>
                <a:spcPts val="0"/>
              </a:spcAft>
              <a:buSzPts val="2500"/>
              <a:buNone/>
              <a:defRPr sz="2500"/>
            </a:lvl3pPr>
            <a:lvl4pPr lvl="3" algn="ctr" rtl="0">
              <a:lnSpc>
                <a:spcPct val="100000"/>
              </a:lnSpc>
              <a:spcBef>
                <a:spcPts val="0"/>
              </a:spcBef>
              <a:spcAft>
                <a:spcPts val="0"/>
              </a:spcAft>
              <a:buSzPts val="2500"/>
              <a:buNone/>
              <a:defRPr sz="2500"/>
            </a:lvl4pPr>
            <a:lvl5pPr lvl="4" algn="ctr" rtl="0">
              <a:lnSpc>
                <a:spcPct val="100000"/>
              </a:lnSpc>
              <a:spcBef>
                <a:spcPts val="0"/>
              </a:spcBef>
              <a:spcAft>
                <a:spcPts val="0"/>
              </a:spcAft>
              <a:buSzPts val="2500"/>
              <a:buNone/>
              <a:defRPr sz="2500"/>
            </a:lvl5pPr>
            <a:lvl6pPr lvl="5" algn="ctr" rtl="0">
              <a:lnSpc>
                <a:spcPct val="100000"/>
              </a:lnSpc>
              <a:spcBef>
                <a:spcPts val="0"/>
              </a:spcBef>
              <a:spcAft>
                <a:spcPts val="0"/>
              </a:spcAft>
              <a:buSzPts val="2500"/>
              <a:buNone/>
              <a:defRPr sz="2500"/>
            </a:lvl6pPr>
            <a:lvl7pPr lvl="6" algn="ctr" rtl="0">
              <a:lnSpc>
                <a:spcPct val="100000"/>
              </a:lnSpc>
              <a:spcBef>
                <a:spcPts val="0"/>
              </a:spcBef>
              <a:spcAft>
                <a:spcPts val="0"/>
              </a:spcAft>
              <a:buSzPts val="2500"/>
              <a:buNone/>
              <a:defRPr sz="2500"/>
            </a:lvl7pPr>
            <a:lvl8pPr lvl="7" algn="ctr" rtl="0">
              <a:lnSpc>
                <a:spcPct val="100000"/>
              </a:lnSpc>
              <a:spcBef>
                <a:spcPts val="0"/>
              </a:spcBef>
              <a:spcAft>
                <a:spcPts val="0"/>
              </a:spcAft>
              <a:buSzPts val="2500"/>
              <a:buNone/>
              <a:defRPr sz="2500"/>
            </a:lvl8pPr>
            <a:lvl9pPr lvl="8" algn="ctr" rtl="0">
              <a:lnSpc>
                <a:spcPct val="100000"/>
              </a:lnSpc>
              <a:spcBef>
                <a:spcPts val="0"/>
              </a:spcBef>
              <a:spcAft>
                <a:spcPts val="0"/>
              </a:spcAft>
              <a:buSzPts val="2500"/>
              <a:buNone/>
              <a:defRPr sz="2500"/>
            </a:lvl9pPr>
          </a:lstStyle>
          <a:p>
            <a:endParaRPr/>
          </a:p>
        </p:txBody>
      </p:sp>
      <p:sp>
        <p:nvSpPr>
          <p:cNvPr id="69" name="Google Shape;69;p14"/>
          <p:cNvSpPr txBox="1">
            <a:spLocks noGrp="1"/>
          </p:cNvSpPr>
          <p:nvPr>
            <p:ph type="subTitle" idx="2"/>
          </p:nvPr>
        </p:nvSpPr>
        <p:spPr>
          <a:xfrm>
            <a:off x="1026302" y="3281250"/>
            <a:ext cx="7091400" cy="5781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Clr>
                <a:schemeClr val="dk1"/>
              </a:buClr>
              <a:buSzPts val="2400"/>
              <a:buNone/>
              <a:defRPr sz="2800">
                <a:solidFill>
                  <a:schemeClr val="dk1"/>
                </a:solidFill>
                <a:latin typeface="Anek Devanagari Medium"/>
                <a:ea typeface="Anek Devanagari Medium"/>
                <a:cs typeface="Anek Devanagari Medium"/>
                <a:sym typeface="Anek Devanagari Medium"/>
              </a:defRPr>
            </a:lvl1pPr>
            <a:lvl2pPr lvl="1" rtl="0">
              <a:lnSpc>
                <a:spcPct val="100000"/>
              </a:lnSpc>
              <a:spcBef>
                <a:spcPts val="0"/>
              </a:spcBef>
              <a:spcAft>
                <a:spcPts val="0"/>
              </a:spcAft>
              <a:buClr>
                <a:schemeClr val="dk1"/>
              </a:buClr>
              <a:buSzPts val="2400"/>
              <a:buNone/>
              <a:defRPr sz="2400" b="1">
                <a:solidFill>
                  <a:schemeClr val="dk1"/>
                </a:solidFill>
              </a:defRPr>
            </a:lvl2pPr>
            <a:lvl3pPr lvl="2" rtl="0">
              <a:lnSpc>
                <a:spcPct val="100000"/>
              </a:lnSpc>
              <a:spcBef>
                <a:spcPts val="0"/>
              </a:spcBef>
              <a:spcAft>
                <a:spcPts val="0"/>
              </a:spcAft>
              <a:buClr>
                <a:schemeClr val="dk1"/>
              </a:buClr>
              <a:buSzPts val="2400"/>
              <a:buNone/>
              <a:defRPr sz="2400" b="1">
                <a:solidFill>
                  <a:schemeClr val="dk1"/>
                </a:solidFill>
              </a:defRPr>
            </a:lvl3pPr>
            <a:lvl4pPr lvl="3" rtl="0">
              <a:lnSpc>
                <a:spcPct val="100000"/>
              </a:lnSpc>
              <a:spcBef>
                <a:spcPts val="0"/>
              </a:spcBef>
              <a:spcAft>
                <a:spcPts val="0"/>
              </a:spcAft>
              <a:buClr>
                <a:schemeClr val="dk1"/>
              </a:buClr>
              <a:buSzPts val="2400"/>
              <a:buNone/>
              <a:defRPr sz="2400" b="1">
                <a:solidFill>
                  <a:schemeClr val="dk1"/>
                </a:solidFill>
              </a:defRPr>
            </a:lvl4pPr>
            <a:lvl5pPr lvl="4" rtl="0">
              <a:lnSpc>
                <a:spcPct val="100000"/>
              </a:lnSpc>
              <a:spcBef>
                <a:spcPts val="0"/>
              </a:spcBef>
              <a:spcAft>
                <a:spcPts val="0"/>
              </a:spcAft>
              <a:buClr>
                <a:schemeClr val="dk1"/>
              </a:buClr>
              <a:buSzPts val="2400"/>
              <a:buNone/>
              <a:defRPr sz="2400" b="1">
                <a:solidFill>
                  <a:schemeClr val="dk1"/>
                </a:solidFill>
              </a:defRPr>
            </a:lvl5pPr>
            <a:lvl6pPr lvl="5" rtl="0">
              <a:lnSpc>
                <a:spcPct val="100000"/>
              </a:lnSpc>
              <a:spcBef>
                <a:spcPts val="0"/>
              </a:spcBef>
              <a:spcAft>
                <a:spcPts val="0"/>
              </a:spcAft>
              <a:buClr>
                <a:schemeClr val="dk1"/>
              </a:buClr>
              <a:buSzPts val="2400"/>
              <a:buNone/>
              <a:defRPr sz="2400" b="1">
                <a:solidFill>
                  <a:schemeClr val="dk1"/>
                </a:solidFill>
              </a:defRPr>
            </a:lvl6pPr>
            <a:lvl7pPr lvl="6" rtl="0">
              <a:lnSpc>
                <a:spcPct val="100000"/>
              </a:lnSpc>
              <a:spcBef>
                <a:spcPts val="0"/>
              </a:spcBef>
              <a:spcAft>
                <a:spcPts val="0"/>
              </a:spcAft>
              <a:buClr>
                <a:schemeClr val="dk1"/>
              </a:buClr>
              <a:buSzPts val="2400"/>
              <a:buNone/>
              <a:defRPr sz="2400" b="1">
                <a:solidFill>
                  <a:schemeClr val="dk1"/>
                </a:solidFill>
              </a:defRPr>
            </a:lvl7pPr>
            <a:lvl8pPr lvl="7" rtl="0">
              <a:lnSpc>
                <a:spcPct val="100000"/>
              </a:lnSpc>
              <a:spcBef>
                <a:spcPts val="0"/>
              </a:spcBef>
              <a:spcAft>
                <a:spcPts val="0"/>
              </a:spcAft>
              <a:buClr>
                <a:schemeClr val="dk1"/>
              </a:buClr>
              <a:buSzPts val="2400"/>
              <a:buNone/>
              <a:defRPr sz="2400" b="1">
                <a:solidFill>
                  <a:schemeClr val="dk1"/>
                </a:solidFill>
              </a:defRPr>
            </a:lvl8pPr>
            <a:lvl9pPr lvl="8" rtl="0">
              <a:lnSpc>
                <a:spcPct val="100000"/>
              </a:lnSpc>
              <a:spcBef>
                <a:spcPts val="0"/>
              </a:spcBef>
              <a:spcAft>
                <a:spcPts val="0"/>
              </a:spcAft>
              <a:buClr>
                <a:schemeClr val="dk1"/>
              </a:buClr>
              <a:buSzPts val="2400"/>
              <a:buNone/>
              <a:defRPr sz="2400" b="1">
                <a:solidFill>
                  <a:schemeClr val="dk1"/>
                </a:solidFill>
              </a:defRPr>
            </a:lvl9pPr>
          </a:lstStyle>
          <a:p>
            <a:endParaRPr/>
          </a:p>
        </p:txBody>
      </p:sp>
      <p:sp>
        <p:nvSpPr>
          <p:cNvPr id="70" name="Google Shape;70;p14"/>
          <p:cNvSpPr/>
          <p:nvPr/>
        </p:nvSpPr>
        <p:spPr>
          <a:xfrm rot="10800000" flipH="1">
            <a:off x="7535600" y="-2123981"/>
            <a:ext cx="4478475" cy="5211575"/>
          </a:xfrm>
          <a:custGeom>
            <a:avLst/>
            <a:gdLst/>
            <a:ahLst/>
            <a:cxnLst/>
            <a:rect l="l" t="t" r="r" b="b"/>
            <a:pathLst>
              <a:path w="179139" h="208463" extrusionOk="0">
                <a:moveTo>
                  <a:pt x="179139" y="546"/>
                </a:moveTo>
                <a:lnTo>
                  <a:pt x="178594" y="208463"/>
                </a:lnTo>
                <a:lnTo>
                  <a:pt x="0" y="207917"/>
                </a:lnTo>
                <a:lnTo>
                  <a:pt x="65314" y="0"/>
                </a:lnTo>
                <a:close/>
              </a:path>
            </a:pathLst>
          </a:custGeom>
          <a:solidFill>
            <a:schemeClr val="accent1"/>
          </a:solidFill>
          <a:ln>
            <a:noFill/>
          </a:ln>
        </p:spPr>
      </p:sp>
      <p:sp>
        <p:nvSpPr>
          <p:cNvPr id="71" name="Google Shape;71;p14"/>
          <p:cNvSpPr/>
          <p:nvPr/>
        </p:nvSpPr>
        <p:spPr>
          <a:xfrm flipH="1">
            <a:off x="-2870075" y="2055906"/>
            <a:ext cx="4478475" cy="5211575"/>
          </a:xfrm>
          <a:custGeom>
            <a:avLst/>
            <a:gdLst/>
            <a:ahLst/>
            <a:cxnLst/>
            <a:rect l="l" t="t" r="r" b="b"/>
            <a:pathLst>
              <a:path w="179139" h="208463" extrusionOk="0">
                <a:moveTo>
                  <a:pt x="179139" y="546"/>
                </a:moveTo>
                <a:lnTo>
                  <a:pt x="178594" y="208463"/>
                </a:lnTo>
                <a:lnTo>
                  <a:pt x="0" y="207917"/>
                </a:lnTo>
                <a:lnTo>
                  <a:pt x="65314" y="0"/>
                </a:lnTo>
                <a:close/>
              </a:path>
            </a:pathLst>
          </a:custGeom>
          <a:solidFill>
            <a:schemeClr val="accent1"/>
          </a:solidFill>
          <a:ln>
            <a:noFill/>
          </a:ln>
        </p:spPr>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text">
  <p:cSld name="CUSTOM">
    <p:bg>
      <p:bgPr>
        <a:solidFill>
          <a:schemeClr val="accent1"/>
        </a:solidFill>
        <a:effectLst/>
      </p:bgPr>
    </p:bg>
    <p:spTree>
      <p:nvGrpSpPr>
        <p:cNvPr id="1" name="Shape 72"/>
        <p:cNvGrpSpPr/>
        <p:nvPr/>
      </p:nvGrpSpPr>
      <p:grpSpPr>
        <a:xfrm>
          <a:off x="0" y="0"/>
          <a:ext cx="0" cy="0"/>
          <a:chOff x="0" y="0"/>
          <a:chExt cx="0" cy="0"/>
        </a:xfrm>
      </p:grpSpPr>
      <p:sp>
        <p:nvSpPr>
          <p:cNvPr id="73" name="Google Shape;73;p15"/>
          <p:cNvSpPr txBox="1">
            <a:spLocks noGrp="1"/>
          </p:cNvSpPr>
          <p:nvPr>
            <p:ph type="title"/>
          </p:nvPr>
        </p:nvSpPr>
        <p:spPr>
          <a:xfrm>
            <a:off x="715100" y="535000"/>
            <a:ext cx="7713900" cy="7269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1pPr>
            <a:lvl2pPr lvl="1"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2pPr>
            <a:lvl3pPr lvl="2"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3pPr>
            <a:lvl4pPr lvl="3"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4pPr>
            <a:lvl5pPr lvl="4"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5pPr>
            <a:lvl6pPr lvl="5"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6pPr>
            <a:lvl7pPr lvl="6"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7pPr>
            <a:lvl8pPr lvl="7"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8pPr>
            <a:lvl9pPr lvl="8"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9pPr>
          </a:lstStyle>
          <a:p>
            <a:endParaRPr/>
          </a:p>
        </p:txBody>
      </p:sp>
      <p:sp>
        <p:nvSpPr>
          <p:cNvPr id="74" name="Google Shape;74;p15"/>
          <p:cNvSpPr txBox="1">
            <a:spLocks noGrp="1"/>
          </p:cNvSpPr>
          <p:nvPr>
            <p:ph type="subTitle" idx="1"/>
          </p:nvPr>
        </p:nvSpPr>
        <p:spPr>
          <a:xfrm>
            <a:off x="3878025" y="2142475"/>
            <a:ext cx="4085400" cy="21627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Clr>
                <a:schemeClr val="accent2"/>
              </a:buClr>
              <a:buSzPts val="1400"/>
              <a:buChar char="●"/>
              <a:defRPr/>
            </a:lvl1pPr>
            <a:lvl2pPr lvl="1" rtl="0">
              <a:lnSpc>
                <a:spcPct val="100000"/>
              </a:lnSpc>
              <a:spcBef>
                <a:spcPts val="0"/>
              </a:spcBef>
              <a:spcAft>
                <a:spcPts val="0"/>
              </a:spcAft>
              <a:buSzPts val="1600"/>
              <a:buChar char="○"/>
              <a:defRPr/>
            </a:lvl2pPr>
            <a:lvl3pPr lvl="2" rtl="0">
              <a:lnSpc>
                <a:spcPct val="100000"/>
              </a:lnSpc>
              <a:spcBef>
                <a:spcPts val="0"/>
              </a:spcBef>
              <a:spcAft>
                <a:spcPts val="0"/>
              </a:spcAft>
              <a:buSzPts val="1600"/>
              <a:buChar char="■"/>
              <a:defRPr/>
            </a:lvl3pPr>
            <a:lvl4pPr lvl="3" rtl="0">
              <a:lnSpc>
                <a:spcPct val="100000"/>
              </a:lnSpc>
              <a:spcBef>
                <a:spcPts val="0"/>
              </a:spcBef>
              <a:spcAft>
                <a:spcPts val="0"/>
              </a:spcAft>
              <a:buSzPts val="1600"/>
              <a:buChar char="●"/>
              <a:defRPr/>
            </a:lvl4pPr>
            <a:lvl5pPr lvl="4" rtl="0">
              <a:lnSpc>
                <a:spcPct val="100000"/>
              </a:lnSpc>
              <a:spcBef>
                <a:spcPts val="0"/>
              </a:spcBef>
              <a:spcAft>
                <a:spcPts val="0"/>
              </a:spcAft>
              <a:buSzPts val="1600"/>
              <a:buChar char="○"/>
              <a:defRPr/>
            </a:lvl5pPr>
            <a:lvl6pPr lvl="5" rtl="0">
              <a:lnSpc>
                <a:spcPct val="100000"/>
              </a:lnSpc>
              <a:spcBef>
                <a:spcPts val="0"/>
              </a:spcBef>
              <a:spcAft>
                <a:spcPts val="0"/>
              </a:spcAft>
              <a:buSzPts val="1600"/>
              <a:buChar char="■"/>
              <a:defRPr/>
            </a:lvl6pPr>
            <a:lvl7pPr lvl="6" rtl="0">
              <a:lnSpc>
                <a:spcPct val="100000"/>
              </a:lnSpc>
              <a:spcBef>
                <a:spcPts val="0"/>
              </a:spcBef>
              <a:spcAft>
                <a:spcPts val="0"/>
              </a:spcAft>
              <a:buSzPts val="1600"/>
              <a:buChar char="●"/>
              <a:defRPr/>
            </a:lvl7pPr>
            <a:lvl8pPr lvl="7" rtl="0">
              <a:lnSpc>
                <a:spcPct val="100000"/>
              </a:lnSpc>
              <a:spcBef>
                <a:spcPts val="0"/>
              </a:spcBef>
              <a:spcAft>
                <a:spcPts val="0"/>
              </a:spcAft>
              <a:buSzPts val="1600"/>
              <a:buChar char="○"/>
              <a:defRPr/>
            </a:lvl8pPr>
            <a:lvl9pPr lvl="8" rtl="0">
              <a:lnSpc>
                <a:spcPct val="100000"/>
              </a:lnSpc>
              <a:spcBef>
                <a:spcPts val="0"/>
              </a:spcBef>
              <a:spcAft>
                <a:spcPts val="0"/>
              </a:spcAft>
              <a:buSzPts val="1600"/>
              <a:buChar char="■"/>
              <a:defRPr/>
            </a:lvl9pPr>
          </a:lstStyle>
          <a:p>
            <a:endParaRPr/>
          </a:p>
        </p:txBody>
      </p:sp>
      <p:sp>
        <p:nvSpPr>
          <p:cNvPr id="75" name="Google Shape;75;p15"/>
          <p:cNvSpPr txBox="1">
            <a:spLocks noGrp="1"/>
          </p:cNvSpPr>
          <p:nvPr>
            <p:ph type="subTitle" idx="2"/>
          </p:nvPr>
        </p:nvSpPr>
        <p:spPr>
          <a:xfrm>
            <a:off x="3878042" y="1716825"/>
            <a:ext cx="4085400" cy="578100"/>
          </a:xfrm>
          <a:prstGeom prst="rect">
            <a:avLst/>
          </a:prstGeom>
          <a:ln>
            <a:noFill/>
          </a:ln>
        </p:spPr>
        <p:txBody>
          <a:bodyPr spcFirstLastPara="1" wrap="square" lIns="91425" tIns="91425" rIns="91425" bIns="91425" anchor="ctr" anchorCtr="0">
            <a:noAutofit/>
          </a:bodyPr>
          <a:lstStyle>
            <a:lvl1pPr lvl="0" rtl="0">
              <a:lnSpc>
                <a:spcPct val="100000"/>
              </a:lnSpc>
              <a:spcBef>
                <a:spcPts val="0"/>
              </a:spcBef>
              <a:spcAft>
                <a:spcPts val="0"/>
              </a:spcAft>
              <a:buClr>
                <a:schemeClr val="dk1"/>
              </a:buClr>
              <a:buSzPts val="2400"/>
              <a:buNone/>
              <a:defRPr sz="2800">
                <a:solidFill>
                  <a:schemeClr val="dk1"/>
                </a:solidFill>
                <a:latin typeface="Anek Devanagari Medium"/>
                <a:ea typeface="Anek Devanagari Medium"/>
                <a:cs typeface="Anek Devanagari Medium"/>
                <a:sym typeface="Anek Devanagari Medium"/>
              </a:defRPr>
            </a:lvl1pPr>
            <a:lvl2pPr lvl="1" rtl="0">
              <a:lnSpc>
                <a:spcPct val="100000"/>
              </a:lnSpc>
              <a:spcBef>
                <a:spcPts val="0"/>
              </a:spcBef>
              <a:spcAft>
                <a:spcPts val="0"/>
              </a:spcAft>
              <a:buClr>
                <a:schemeClr val="dk1"/>
              </a:buClr>
              <a:buSzPts val="2400"/>
              <a:buNone/>
              <a:defRPr sz="2400" b="1">
                <a:solidFill>
                  <a:schemeClr val="dk1"/>
                </a:solidFill>
              </a:defRPr>
            </a:lvl2pPr>
            <a:lvl3pPr lvl="2" rtl="0">
              <a:lnSpc>
                <a:spcPct val="100000"/>
              </a:lnSpc>
              <a:spcBef>
                <a:spcPts val="0"/>
              </a:spcBef>
              <a:spcAft>
                <a:spcPts val="0"/>
              </a:spcAft>
              <a:buClr>
                <a:schemeClr val="dk1"/>
              </a:buClr>
              <a:buSzPts val="2400"/>
              <a:buNone/>
              <a:defRPr sz="2400" b="1">
                <a:solidFill>
                  <a:schemeClr val="dk1"/>
                </a:solidFill>
              </a:defRPr>
            </a:lvl3pPr>
            <a:lvl4pPr lvl="3" rtl="0">
              <a:lnSpc>
                <a:spcPct val="100000"/>
              </a:lnSpc>
              <a:spcBef>
                <a:spcPts val="0"/>
              </a:spcBef>
              <a:spcAft>
                <a:spcPts val="0"/>
              </a:spcAft>
              <a:buClr>
                <a:schemeClr val="dk1"/>
              </a:buClr>
              <a:buSzPts val="2400"/>
              <a:buNone/>
              <a:defRPr sz="2400" b="1">
                <a:solidFill>
                  <a:schemeClr val="dk1"/>
                </a:solidFill>
              </a:defRPr>
            </a:lvl4pPr>
            <a:lvl5pPr lvl="4" rtl="0">
              <a:lnSpc>
                <a:spcPct val="100000"/>
              </a:lnSpc>
              <a:spcBef>
                <a:spcPts val="0"/>
              </a:spcBef>
              <a:spcAft>
                <a:spcPts val="0"/>
              </a:spcAft>
              <a:buClr>
                <a:schemeClr val="dk1"/>
              </a:buClr>
              <a:buSzPts val="2400"/>
              <a:buNone/>
              <a:defRPr sz="2400" b="1">
                <a:solidFill>
                  <a:schemeClr val="dk1"/>
                </a:solidFill>
              </a:defRPr>
            </a:lvl5pPr>
            <a:lvl6pPr lvl="5" rtl="0">
              <a:lnSpc>
                <a:spcPct val="100000"/>
              </a:lnSpc>
              <a:spcBef>
                <a:spcPts val="0"/>
              </a:spcBef>
              <a:spcAft>
                <a:spcPts val="0"/>
              </a:spcAft>
              <a:buClr>
                <a:schemeClr val="dk1"/>
              </a:buClr>
              <a:buSzPts val="2400"/>
              <a:buNone/>
              <a:defRPr sz="2400" b="1">
                <a:solidFill>
                  <a:schemeClr val="dk1"/>
                </a:solidFill>
              </a:defRPr>
            </a:lvl6pPr>
            <a:lvl7pPr lvl="6" rtl="0">
              <a:lnSpc>
                <a:spcPct val="100000"/>
              </a:lnSpc>
              <a:spcBef>
                <a:spcPts val="0"/>
              </a:spcBef>
              <a:spcAft>
                <a:spcPts val="0"/>
              </a:spcAft>
              <a:buClr>
                <a:schemeClr val="dk1"/>
              </a:buClr>
              <a:buSzPts val="2400"/>
              <a:buNone/>
              <a:defRPr sz="2400" b="1">
                <a:solidFill>
                  <a:schemeClr val="dk1"/>
                </a:solidFill>
              </a:defRPr>
            </a:lvl7pPr>
            <a:lvl8pPr lvl="7" rtl="0">
              <a:lnSpc>
                <a:spcPct val="100000"/>
              </a:lnSpc>
              <a:spcBef>
                <a:spcPts val="0"/>
              </a:spcBef>
              <a:spcAft>
                <a:spcPts val="0"/>
              </a:spcAft>
              <a:buClr>
                <a:schemeClr val="dk1"/>
              </a:buClr>
              <a:buSzPts val="2400"/>
              <a:buNone/>
              <a:defRPr sz="2400" b="1">
                <a:solidFill>
                  <a:schemeClr val="dk1"/>
                </a:solidFill>
              </a:defRPr>
            </a:lvl8pPr>
            <a:lvl9pPr lvl="8" rtl="0">
              <a:lnSpc>
                <a:spcPct val="100000"/>
              </a:lnSpc>
              <a:spcBef>
                <a:spcPts val="0"/>
              </a:spcBef>
              <a:spcAft>
                <a:spcPts val="0"/>
              </a:spcAft>
              <a:buClr>
                <a:schemeClr val="dk1"/>
              </a:buClr>
              <a:buSzPts val="2400"/>
              <a:buNone/>
              <a:defRPr sz="2400" b="1">
                <a:solidFill>
                  <a:schemeClr val="dk1"/>
                </a:solidFill>
              </a:defRPr>
            </a:lvl9pPr>
          </a:lstStyle>
          <a:p>
            <a:endParaRPr/>
          </a:p>
        </p:txBody>
      </p:sp>
      <p:sp>
        <p:nvSpPr>
          <p:cNvPr id="76" name="Google Shape;76;p15"/>
          <p:cNvSpPr txBox="1">
            <a:spLocks noGrp="1"/>
          </p:cNvSpPr>
          <p:nvPr>
            <p:ph type="title" idx="3" hasCustomPrompt="1"/>
          </p:nvPr>
        </p:nvSpPr>
        <p:spPr>
          <a:xfrm>
            <a:off x="1394344" y="1716825"/>
            <a:ext cx="2035800" cy="5781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3000"/>
              <a:buNone/>
              <a:defRPr sz="2800">
                <a:solidFill>
                  <a:schemeClr val="accent2"/>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77" name="Google Shape;77;p15"/>
          <p:cNvSpPr/>
          <p:nvPr/>
        </p:nvSpPr>
        <p:spPr>
          <a:xfrm flipH="1">
            <a:off x="-2870075" y="2055906"/>
            <a:ext cx="4478475" cy="5211575"/>
          </a:xfrm>
          <a:custGeom>
            <a:avLst/>
            <a:gdLst/>
            <a:ahLst/>
            <a:cxnLst/>
            <a:rect l="l" t="t" r="r" b="b"/>
            <a:pathLst>
              <a:path w="179139" h="208463" extrusionOk="0">
                <a:moveTo>
                  <a:pt x="179139" y="546"/>
                </a:moveTo>
                <a:lnTo>
                  <a:pt x="178594" y="208463"/>
                </a:lnTo>
                <a:lnTo>
                  <a:pt x="0" y="207917"/>
                </a:lnTo>
                <a:lnTo>
                  <a:pt x="65314" y="0"/>
                </a:lnTo>
                <a:close/>
              </a:path>
            </a:pathLst>
          </a:custGeom>
          <a:solidFill>
            <a:schemeClr val="accent6"/>
          </a:solidFill>
          <a:ln>
            <a:noFill/>
          </a:ln>
        </p:spPr>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ext 1">
  <p:cSld name="CUSTOM_2">
    <p:spTree>
      <p:nvGrpSpPr>
        <p:cNvPr id="1" name="Shape 78"/>
        <p:cNvGrpSpPr/>
        <p:nvPr/>
      </p:nvGrpSpPr>
      <p:grpSpPr>
        <a:xfrm>
          <a:off x="0" y="0"/>
          <a:ext cx="0" cy="0"/>
          <a:chOff x="0" y="0"/>
          <a:chExt cx="0" cy="0"/>
        </a:xfrm>
      </p:grpSpPr>
      <p:sp>
        <p:nvSpPr>
          <p:cNvPr id="79" name="Google Shape;79;p16"/>
          <p:cNvSpPr txBox="1">
            <a:spLocks noGrp="1"/>
          </p:cNvSpPr>
          <p:nvPr>
            <p:ph type="title"/>
          </p:nvPr>
        </p:nvSpPr>
        <p:spPr>
          <a:xfrm>
            <a:off x="1126550" y="1019075"/>
            <a:ext cx="3003600" cy="18432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1pPr>
            <a:lvl2pPr lvl="1"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2pPr>
            <a:lvl3pPr lvl="2"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3pPr>
            <a:lvl4pPr lvl="3"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4pPr>
            <a:lvl5pPr lvl="4"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5pPr>
            <a:lvl6pPr lvl="5"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6pPr>
            <a:lvl7pPr lvl="6"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7pPr>
            <a:lvl8pPr lvl="7"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8pPr>
            <a:lvl9pPr lvl="8"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9pPr>
          </a:lstStyle>
          <a:p>
            <a:endParaRPr/>
          </a:p>
        </p:txBody>
      </p:sp>
      <p:sp>
        <p:nvSpPr>
          <p:cNvPr id="80" name="Google Shape;80;p16"/>
          <p:cNvSpPr txBox="1">
            <a:spLocks noGrp="1"/>
          </p:cNvSpPr>
          <p:nvPr>
            <p:ph type="subTitle" idx="1"/>
          </p:nvPr>
        </p:nvSpPr>
        <p:spPr>
          <a:xfrm>
            <a:off x="1126550" y="2862275"/>
            <a:ext cx="3003600" cy="11859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Clr>
                <a:schemeClr val="accent2"/>
              </a:buClr>
              <a:buSzPts val="1400"/>
              <a:buChar char="●"/>
              <a:defRPr/>
            </a:lvl1pPr>
            <a:lvl2pPr lvl="1" rtl="0">
              <a:lnSpc>
                <a:spcPct val="100000"/>
              </a:lnSpc>
              <a:spcBef>
                <a:spcPts val="0"/>
              </a:spcBef>
              <a:spcAft>
                <a:spcPts val="0"/>
              </a:spcAft>
              <a:buSzPts val="1600"/>
              <a:buChar char="○"/>
              <a:defRPr/>
            </a:lvl2pPr>
            <a:lvl3pPr lvl="2" rtl="0">
              <a:lnSpc>
                <a:spcPct val="100000"/>
              </a:lnSpc>
              <a:spcBef>
                <a:spcPts val="0"/>
              </a:spcBef>
              <a:spcAft>
                <a:spcPts val="0"/>
              </a:spcAft>
              <a:buSzPts val="1600"/>
              <a:buChar char="■"/>
              <a:defRPr/>
            </a:lvl3pPr>
            <a:lvl4pPr lvl="3" rtl="0">
              <a:lnSpc>
                <a:spcPct val="100000"/>
              </a:lnSpc>
              <a:spcBef>
                <a:spcPts val="0"/>
              </a:spcBef>
              <a:spcAft>
                <a:spcPts val="0"/>
              </a:spcAft>
              <a:buSzPts val="1600"/>
              <a:buChar char="●"/>
              <a:defRPr/>
            </a:lvl4pPr>
            <a:lvl5pPr lvl="4" rtl="0">
              <a:lnSpc>
                <a:spcPct val="100000"/>
              </a:lnSpc>
              <a:spcBef>
                <a:spcPts val="0"/>
              </a:spcBef>
              <a:spcAft>
                <a:spcPts val="0"/>
              </a:spcAft>
              <a:buSzPts val="1600"/>
              <a:buChar char="○"/>
              <a:defRPr/>
            </a:lvl5pPr>
            <a:lvl6pPr lvl="5" rtl="0">
              <a:lnSpc>
                <a:spcPct val="100000"/>
              </a:lnSpc>
              <a:spcBef>
                <a:spcPts val="0"/>
              </a:spcBef>
              <a:spcAft>
                <a:spcPts val="0"/>
              </a:spcAft>
              <a:buSzPts val="1600"/>
              <a:buChar char="■"/>
              <a:defRPr/>
            </a:lvl6pPr>
            <a:lvl7pPr lvl="6" rtl="0">
              <a:lnSpc>
                <a:spcPct val="100000"/>
              </a:lnSpc>
              <a:spcBef>
                <a:spcPts val="0"/>
              </a:spcBef>
              <a:spcAft>
                <a:spcPts val="0"/>
              </a:spcAft>
              <a:buSzPts val="1600"/>
              <a:buChar char="●"/>
              <a:defRPr/>
            </a:lvl7pPr>
            <a:lvl8pPr lvl="7" rtl="0">
              <a:lnSpc>
                <a:spcPct val="100000"/>
              </a:lnSpc>
              <a:spcBef>
                <a:spcPts val="0"/>
              </a:spcBef>
              <a:spcAft>
                <a:spcPts val="0"/>
              </a:spcAft>
              <a:buSzPts val="1600"/>
              <a:buChar char="○"/>
              <a:defRPr/>
            </a:lvl8pPr>
            <a:lvl9pPr lvl="8" rtl="0">
              <a:lnSpc>
                <a:spcPct val="100000"/>
              </a:lnSpc>
              <a:spcBef>
                <a:spcPts val="0"/>
              </a:spcBef>
              <a:spcAft>
                <a:spcPts val="0"/>
              </a:spcAft>
              <a:buSzPts val="1600"/>
              <a:buChar char="■"/>
              <a:defRPr/>
            </a:lvl9pPr>
          </a:lstStyle>
          <a:p>
            <a:endParaRPr/>
          </a:p>
        </p:txBody>
      </p:sp>
      <p:sp>
        <p:nvSpPr>
          <p:cNvPr id="81" name="Google Shape;81;p16"/>
          <p:cNvSpPr/>
          <p:nvPr/>
        </p:nvSpPr>
        <p:spPr>
          <a:xfrm rot="10800000">
            <a:off x="-3238375" y="-1173625"/>
            <a:ext cx="4478475" cy="5211575"/>
          </a:xfrm>
          <a:custGeom>
            <a:avLst/>
            <a:gdLst/>
            <a:ahLst/>
            <a:cxnLst/>
            <a:rect l="l" t="t" r="r" b="b"/>
            <a:pathLst>
              <a:path w="179139" h="208463" extrusionOk="0">
                <a:moveTo>
                  <a:pt x="179139" y="546"/>
                </a:moveTo>
                <a:lnTo>
                  <a:pt x="178594" y="208463"/>
                </a:lnTo>
                <a:lnTo>
                  <a:pt x="0" y="207917"/>
                </a:lnTo>
                <a:lnTo>
                  <a:pt x="65314" y="0"/>
                </a:lnTo>
                <a:close/>
              </a:path>
            </a:pathLst>
          </a:custGeom>
          <a:solidFill>
            <a:schemeClr val="accent1"/>
          </a:solidFill>
          <a:ln>
            <a:noFill/>
          </a:ln>
        </p:spPr>
      </p:sp>
      <p:sp>
        <p:nvSpPr>
          <p:cNvPr id="82" name="Google Shape;82;p16"/>
          <p:cNvSpPr>
            <a:spLocks noGrp="1"/>
          </p:cNvSpPr>
          <p:nvPr>
            <p:ph type="pic" idx="2"/>
          </p:nvPr>
        </p:nvSpPr>
        <p:spPr>
          <a:xfrm>
            <a:off x="4701025" y="25"/>
            <a:ext cx="6991800" cy="5143500"/>
          </a:xfrm>
          <a:prstGeom prst="parallelogram">
            <a:avLst>
              <a:gd name="adj" fmla="val 25000"/>
            </a:avLst>
          </a:prstGeom>
          <a:noFill/>
          <a:ln>
            <a:noFill/>
          </a:ln>
        </p:spPr>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text 2">
  <p:cSld name="CUSTOM_2_1">
    <p:spTree>
      <p:nvGrpSpPr>
        <p:cNvPr id="1" name="Shape 83"/>
        <p:cNvGrpSpPr/>
        <p:nvPr/>
      </p:nvGrpSpPr>
      <p:grpSpPr>
        <a:xfrm>
          <a:off x="0" y="0"/>
          <a:ext cx="0" cy="0"/>
          <a:chOff x="0" y="0"/>
          <a:chExt cx="0" cy="0"/>
        </a:xfrm>
      </p:grpSpPr>
      <p:sp>
        <p:nvSpPr>
          <p:cNvPr id="84" name="Google Shape;84;p17"/>
          <p:cNvSpPr txBox="1">
            <a:spLocks noGrp="1"/>
          </p:cNvSpPr>
          <p:nvPr>
            <p:ph type="title"/>
          </p:nvPr>
        </p:nvSpPr>
        <p:spPr>
          <a:xfrm>
            <a:off x="1010625" y="1617600"/>
            <a:ext cx="3003600" cy="7224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1pPr>
            <a:lvl2pPr lvl="1"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2pPr>
            <a:lvl3pPr lvl="2"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3pPr>
            <a:lvl4pPr lvl="3"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4pPr>
            <a:lvl5pPr lvl="4"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5pPr>
            <a:lvl6pPr lvl="5"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6pPr>
            <a:lvl7pPr lvl="6"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7pPr>
            <a:lvl8pPr lvl="7"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8pPr>
            <a:lvl9pPr lvl="8"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9pPr>
          </a:lstStyle>
          <a:p>
            <a:endParaRPr/>
          </a:p>
        </p:txBody>
      </p:sp>
      <p:sp>
        <p:nvSpPr>
          <p:cNvPr id="85" name="Google Shape;85;p17"/>
          <p:cNvSpPr txBox="1">
            <a:spLocks noGrp="1"/>
          </p:cNvSpPr>
          <p:nvPr>
            <p:ph type="subTitle" idx="1"/>
          </p:nvPr>
        </p:nvSpPr>
        <p:spPr>
          <a:xfrm>
            <a:off x="1010625" y="2340000"/>
            <a:ext cx="3003600" cy="11859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Clr>
                <a:schemeClr val="accent2"/>
              </a:buClr>
              <a:buSzPts val="1400"/>
              <a:buChar char="●"/>
              <a:defRPr/>
            </a:lvl1pPr>
            <a:lvl2pPr lvl="1" rtl="0">
              <a:lnSpc>
                <a:spcPct val="100000"/>
              </a:lnSpc>
              <a:spcBef>
                <a:spcPts val="0"/>
              </a:spcBef>
              <a:spcAft>
                <a:spcPts val="0"/>
              </a:spcAft>
              <a:buSzPts val="1600"/>
              <a:buChar char="○"/>
              <a:defRPr/>
            </a:lvl2pPr>
            <a:lvl3pPr lvl="2" rtl="0">
              <a:lnSpc>
                <a:spcPct val="100000"/>
              </a:lnSpc>
              <a:spcBef>
                <a:spcPts val="0"/>
              </a:spcBef>
              <a:spcAft>
                <a:spcPts val="0"/>
              </a:spcAft>
              <a:buSzPts val="1600"/>
              <a:buChar char="■"/>
              <a:defRPr/>
            </a:lvl3pPr>
            <a:lvl4pPr lvl="3" rtl="0">
              <a:lnSpc>
                <a:spcPct val="100000"/>
              </a:lnSpc>
              <a:spcBef>
                <a:spcPts val="0"/>
              </a:spcBef>
              <a:spcAft>
                <a:spcPts val="0"/>
              </a:spcAft>
              <a:buSzPts val="1600"/>
              <a:buChar char="●"/>
              <a:defRPr/>
            </a:lvl4pPr>
            <a:lvl5pPr lvl="4" rtl="0">
              <a:lnSpc>
                <a:spcPct val="100000"/>
              </a:lnSpc>
              <a:spcBef>
                <a:spcPts val="0"/>
              </a:spcBef>
              <a:spcAft>
                <a:spcPts val="0"/>
              </a:spcAft>
              <a:buSzPts val="1600"/>
              <a:buChar char="○"/>
              <a:defRPr/>
            </a:lvl5pPr>
            <a:lvl6pPr lvl="5" rtl="0">
              <a:lnSpc>
                <a:spcPct val="100000"/>
              </a:lnSpc>
              <a:spcBef>
                <a:spcPts val="0"/>
              </a:spcBef>
              <a:spcAft>
                <a:spcPts val="0"/>
              </a:spcAft>
              <a:buSzPts val="1600"/>
              <a:buChar char="■"/>
              <a:defRPr/>
            </a:lvl6pPr>
            <a:lvl7pPr lvl="6" rtl="0">
              <a:lnSpc>
                <a:spcPct val="100000"/>
              </a:lnSpc>
              <a:spcBef>
                <a:spcPts val="0"/>
              </a:spcBef>
              <a:spcAft>
                <a:spcPts val="0"/>
              </a:spcAft>
              <a:buSzPts val="1600"/>
              <a:buChar char="●"/>
              <a:defRPr/>
            </a:lvl7pPr>
            <a:lvl8pPr lvl="7" rtl="0">
              <a:lnSpc>
                <a:spcPct val="100000"/>
              </a:lnSpc>
              <a:spcBef>
                <a:spcPts val="0"/>
              </a:spcBef>
              <a:spcAft>
                <a:spcPts val="0"/>
              </a:spcAft>
              <a:buSzPts val="1600"/>
              <a:buChar char="○"/>
              <a:defRPr/>
            </a:lvl8pPr>
            <a:lvl9pPr lvl="8" rtl="0">
              <a:lnSpc>
                <a:spcPct val="100000"/>
              </a:lnSpc>
              <a:spcBef>
                <a:spcPts val="0"/>
              </a:spcBef>
              <a:spcAft>
                <a:spcPts val="0"/>
              </a:spcAft>
              <a:buSzPts val="1600"/>
              <a:buChar char="■"/>
              <a:defRPr/>
            </a:lvl9pPr>
          </a:lstStyle>
          <a:p>
            <a:endParaRPr/>
          </a:p>
        </p:txBody>
      </p:sp>
      <p:sp>
        <p:nvSpPr>
          <p:cNvPr id="86" name="Google Shape;86;p17"/>
          <p:cNvSpPr/>
          <p:nvPr/>
        </p:nvSpPr>
        <p:spPr>
          <a:xfrm rot="10800000">
            <a:off x="-2870075" y="-2123981"/>
            <a:ext cx="4478475" cy="5211575"/>
          </a:xfrm>
          <a:custGeom>
            <a:avLst/>
            <a:gdLst/>
            <a:ahLst/>
            <a:cxnLst/>
            <a:rect l="l" t="t" r="r" b="b"/>
            <a:pathLst>
              <a:path w="179139" h="208463" extrusionOk="0">
                <a:moveTo>
                  <a:pt x="179139" y="546"/>
                </a:moveTo>
                <a:lnTo>
                  <a:pt x="178594" y="208463"/>
                </a:lnTo>
                <a:lnTo>
                  <a:pt x="0" y="207917"/>
                </a:lnTo>
                <a:lnTo>
                  <a:pt x="65314" y="0"/>
                </a:lnTo>
                <a:close/>
              </a:path>
            </a:pathLst>
          </a:custGeom>
          <a:solidFill>
            <a:schemeClr val="accent1"/>
          </a:solidFill>
          <a:ln>
            <a:noFill/>
          </a:ln>
        </p:spPr>
      </p:sp>
      <p:sp>
        <p:nvSpPr>
          <p:cNvPr id="87" name="Google Shape;87;p17"/>
          <p:cNvSpPr/>
          <p:nvPr/>
        </p:nvSpPr>
        <p:spPr>
          <a:xfrm>
            <a:off x="7535600" y="2055906"/>
            <a:ext cx="4478475" cy="5211575"/>
          </a:xfrm>
          <a:custGeom>
            <a:avLst/>
            <a:gdLst/>
            <a:ahLst/>
            <a:cxnLst/>
            <a:rect l="l" t="t" r="r" b="b"/>
            <a:pathLst>
              <a:path w="179139" h="208463" extrusionOk="0">
                <a:moveTo>
                  <a:pt x="179139" y="546"/>
                </a:moveTo>
                <a:lnTo>
                  <a:pt x="178594" y="208463"/>
                </a:lnTo>
                <a:lnTo>
                  <a:pt x="0" y="207917"/>
                </a:lnTo>
                <a:lnTo>
                  <a:pt x="65314" y="0"/>
                </a:lnTo>
                <a:close/>
              </a:path>
            </a:pathLst>
          </a:custGeom>
          <a:solidFill>
            <a:schemeClr val="accent1"/>
          </a:solidFill>
          <a:ln>
            <a:noFill/>
          </a:ln>
        </p:spPr>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hree columns">
  <p:cSld name="BLANK_1_1_1_2">
    <p:bg>
      <p:bgPr>
        <a:solidFill>
          <a:schemeClr val="accent1"/>
        </a:solidFill>
        <a:effectLst/>
      </p:bgPr>
    </p:bg>
    <p:spTree>
      <p:nvGrpSpPr>
        <p:cNvPr id="1" name="Shape 88"/>
        <p:cNvGrpSpPr/>
        <p:nvPr/>
      </p:nvGrpSpPr>
      <p:grpSpPr>
        <a:xfrm>
          <a:off x="0" y="0"/>
          <a:ext cx="0" cy="0"/>
          <a:chOff x="0" y="0"/>
          <a:chExt cx="0" cy="0"/>
        </a:xfrm>
      </p:grpSpPr>
      <p:sp>
        <p:nvSpPr>
          <p:cNvPr id="89" name="Google Shape;89;p18"/>
          <p:cNvSpPr txBox="1">
            <a:spLocks noGrp="1"/>
          </p:cNvSpPr>
          <p:nvPr>
            <p:ph type="title"/>
          </p:nvPr>
        </p:nvSpPr>
        <p:spPr>
          <a:xfrm>
            <a:off x="715100" y="535000"/>
            <a:ext cx="7713900" cy="7269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1pPr>
            <a:lvl2pPr lvl="1"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2pPr>
            <a:lvl3pPr lvl="2"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3pPr>
            <a:lvl4pPr lvl="3"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4pPr>
            <a:lvl5pPr lvl="4"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5pPr>
            <a:lvl6pPr lvl="5"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6pPr>
            <a:lvl7pPr lvl="6"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7pPr>
            <a:lvl8pPr lvl="7"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8pPr>
            <a:lvl9pPr lvl="8"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9pPr>
          </a:lstStyle>
          <a:p>
            <a:endParaRPr/>
          </a:p>
        </p:txBody>
      </p:sp>
      <p:sp>
        <p:nvSpPr>
          <p:cNvPr id="90" name="Google Shape;90;p18"/>
          <p:cNvSpPr txBox="1">
            <a:spLocks noGrp="1"/>
          </p:cNvSpPr>
          <p:nvPr>
            <p:ph type="subTitle" idx="1"/>
          </p:nvPr>
        </p:nvSpPr>
        <p:spPr>
          <a:xfrm>
            <a:off x="715100" y="2486725"/>
            <a:ext cx="2294100" cy="9348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endParaRPr/>
          </a:p>
        </p:txBody>
      </p:sp>
      <p:sp>
        <p:nvSpPr>
          <p:cNvPr id="91" name="Google Shape;91;p18"/>
          <p:cNvSpPr txBox="1">
            <a:spLocks noGrp="1"/>
          </p:cNvSpPr>
          <p:nvPr>
            <p:ph type="subTitle" idx="2"/>
          </p:nvPr>
        </p:nvSpPr>
        <p:spPr>
          <a:xfrm>
            <a:off x="715100" y="2061075"/>
            <a:ext cx="2294100" cy="5781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Clr>
                <a:schemeClr val="dk1"/>
              </a:buClr>
              <a:buSzPts val="2400"/>
              <a:buNone/>
              <a:defRPr sz="2800">
                <a:solidFill>
                  <a:schemeClr val="dk1"/>
                </a:solidFill>
                <a:latin typeface="Anek Devanagari Medium"/>
                <a:ea typeface="Anek Devanagari Medium"/>
                <a:cs typeface="Anek Devanagari Medium"/>
                <a:sym typeface="Anek Devanagari Medium"/>
              </a:defRPr>
            </a:lvl1pPr>
            <a:lvl2pPr lvl="1" rtl="0">
              <a:lnSpc>
                <a:spcPct val="100000"/>
              </a:lnSpc>
              <a:spcBef>
                <a:spcPts val="0"/>
              </a:spcBef>
              <a:spcAft>
                <a:spcPts val="0"/>
              </a:spcAft>
              <a:buClr>
                <a:schemeClr val="dk1"/>
              </a:buClr>
              <a:buSzPts val="2400"/>
              <a:buNone/>
              <a:defRPr sz="2400" b="1">
                <a:solidFill>
                  <a:schemeClr val="dk1"/>
                </a:solidFill>
              </a:defRPr>
            </a:lvl2pPr>
            <a:lvl3pPr lvl="2" rtl="0">
              <a:lnSpc>
                <a:spcPct val="100000"/>
              </a:lnSpc>
              <a:spcBef>
                <a:spcPts val="0"/>
              </a:spcBef>
              <a:spcAft>
                <a:spcPts val="0"/>
              </a:spcAft>
              <a:buClr>
                <a:schemeClr val="dk1"/>
              </a:buClr>
              <a:buSzPts val="2400"/>
              <a:buNone/>
              <a:defRPr sz="2400" b="1">
                <a:solidFill>
                  <a:schemeClr val="dk1"/>
                </a:solidFill>
              </a:defRPr>
            </a:lvl3pPr>
            <a:lvl4pPr lvl="3" rtl="0">
              <a:lnSpc>
                <a:spcPct val="100000"/>
              </a:lnSpc>
              <a:spcBef>
                <a:spcPts val="0"/>
              </a:spcBef>
              <a:spcAft>
                <a:spcPts val="0"/>
              </a:spcAft>
              <a:buClr>
                <a:schemeClr val="dk1"/>
              </a:buClr>
              <a:buSzPts val="2400"/>
              <a:buNone/>
              <a:defRPr sz="2400" b="1">
                <a:solidFill>
                  <a:schemeClr val="dk1"/>
                </a:solidFill>
              </a:defRPr>
            </a:lvl4pPr>
            <a:lvl5pPr lvl="4" rtl="0">
              <a:lnSpc>
                <a:spcPct val="100000"/>
              </a:lnSpc>
              <a:spcBef>
                <a:spcPts val="0"/>
              </a:spcBef>
              <a:spcAft>
                <a:spcPts val="0"/>
              </a:spcAft>
              <a:buClr>
                <a:schemeClr val="dk1"/>
              </a:buClr>
              <a:buSzPts val="2400"/>
              <a:buNone/>
              <a:defRPr sz="2400" b="1">
                <a:solidFill>
                  <a:schemeClr val="dk1"/>
                </a:solidFill>
              </a:defRPr>
            </a:lvl5pPr>
            <a:lvl6pPr lvl="5" rtl="0">
              <a:lnSpc>
                <a:spcPct val="100000"/>
              </a:lnSpc>
              <a:spcBef>
                <a:spcPts val="0"/>
              </a:spcBef>
              <a:spcAft>
                <a:spcPts val="0"/>
              </a:spcAft>
              <a:buClr>
                <a:schemeClr val="dk1"/>
              </a:buClr>
              <a:buSzPts val="2400"/>
              <a:buNone/>
              <a:defRPr sz="2400" b="1">
                <a:solidFill>
                  <a:schemeClr val="dk1"/>
                </a:solidFill>
              </a:defRPr>
            </a:lvl6pPr>
            <a:lvl7pPr lvl="6" rtl="0">
              <a:lnSpc>
                <a:spcPct val="100000"/>
              </a:lnSpc>
              <a:spcBef>
                <a:spcPts val="0"/>
              </a:spcBef>
              <a:spcAft>
                <a:spcPts val="0"/>
              </a:spcAft>
              <a:buClr>
                <a:schemeClr val="dk1"/>
              </a:buClr>
              <a:buSzPts val="2400"/>
              <a:buNone/>
              <a:defRPr sz="2400" b="1">
                <a:solidFill>
                  <a:schemeClr val="dk1"/>
                </a:solidFill>
              </a:defRPr>
            </a:lvl7pPr>
            <a:lvl8pPr lvl="7" rtl="0">
              <a:lnSpc>
                <a:spcPct val="100000"/>
              </a:lnSpc>
              <a:spcBef>
                <a:spcPts val="0"/>
              </a:spcBef>
              <a:spcAft>
                <a:spcPts val="0"/>
              </a:spcAft>
              <a:buClr>
                <a:schemeClr val="dk1"/>
              </a:buClr>
              <a:buSzPts val="2400"/>
              <a:buNone/>
              <a:defRPr sz="2400" b="1">
                <a:solidFill>
                  <a:schemeClr val="dk1"/>
                </a:solidFill>
              </a:defRPr>
            </a:lvl8pPr>
            <a:lvl9pPr lvl="8" rtl="0">
              <a:lnSpc>
                <a:spcPct val="100000"/>
              </a:lnSpc>
              <a:spcBef>
                <a:spcPts val="0"/>
              </a:spcBef>
              <a:spcAft>
                <a:spcPts val="0"/>
              </a:spcAft>
              <a:buClr>
                <a:schemeClr val="dk1"/>
              </a:buClr>
              <a:buSzPts val="2400"/>
              <a:buNone/>
              <a:defRPr sz="2400" b="1">
                <a:solidFill>
                  <a:schemeClr val="dk1"/>
                </a:solidFill>
              </a:defRPr>
            </a:lvl9pPr>
          </a:lstStyle>
          <a:p>
            <a:endParaRPr/>
          </a:p>
        </p:txBody>
      </p:sp>
      <p:sp>
        <p:nvSpPr>
          <p:cNvPr id="92" name="Google Shape;92;p18"/>
          <p:cNvSpPr txBox="1">
            <a:spLocks noGrp="1"/>
          </p:cNvSpPr>
          <p:nvPr>
            <p:ph type="subTitle" idx="3"/>
          </p:nvPr>
        </p:nvSpPr>
        <p:spPr>
          <a:xfrm>
            <a:off x="3424993" y="2486725"/>
            <a:ext cx="2294100" cy="9348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endParaRPr/>
          </a:p>
        </p:txBody>
      </p:sp>
      <p:sp>
        <p:nvSpPr>
          <p:cNvPr id="93" name="Google Shape;93;p18"/>
          <p:cNvSpPr txBox="1">
            <a:spLocks noGrp="1"/>
          </p:cNvSpPr>
          <p:nvPr>
            <p:ph type="subTitle" idx="4"/>
          </p:nvPr>
        </p:nvSpPr>
        <p:spPr>
          <a:xfrm>
            <a:off x="3424988" y="2061075"/>
            <a:ext cx="2294100" cy="5781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Clr>
                <a:schemeClr val="dk1"/>
              </a:buClr>
              <a:buSzPts val="2400"/>
              <a:buNone/>
              <a:defRPr sz="2800">
                <a:solidFill>
                  <a:schemeClr val="dk1"/>
                </a:solidFill>
                <a:latin typeface="Anek Devanagari Medium"/>
                <a:ea typeface="Anek Devanagari Medium"/>
                <a:cs typeface="Anek Devanagari Medium"/>
                <a:sym typeface="Anek Devanagari Medium"/>
              </a:defRPr>
            </a:lvl1pPr>
            <a:lvl2pPr lvl="1" rtl="0">
              <a:lnSpc>
                <a:spcPct val="100000"/>
              </a:lnSpc>
              <a:spcBef>
                <a:spcPts val="0"/>
              </a:spcBef>
              <a:spcAft>
                <a:spcPts val="0"/>
              </a:spcAft>
              <a:buClr>
                <a:schemeClr val="dk1"/>
              </a:buClr>
              <a:buSzPts val="2400"/>
              <a:buNone/>
              <a:defRPr sz="2400" b="1">
                <a:solidFill>
                  <a:schemeClr val="dk1"/>
                </a:solidFill>
              </a:defRPr>
            </a:lvl2pPr>
            <a:lvl3pPr lvl="2" rtl="0">
              <a:lnSpc>
                <a:spcPct val="100000"/>
              </a:lnSpc>
              <a:spcBef>
                <a:spcPts val="0"/>
              </a:spcBef>
              <a:spcAft>
                <a:spcPts val="0"/>
              </a:spcAft>
              <a:buClr>
                <a:schemeClr val="dk1"/>
              </a:buClr>
              <a:buSzPts val="2400"/>
              <a:buNone/>
              <a:defRPr sz="2400" b="1">
                <a:solidFill>
                  <a:schemeClr val="dk1"/>
                </a:solidFill>
              </a:defRPr>
            </a:lvl3pPr>
            <a:lvl4pPr lvl="3" rtl="0">
              <a:lnSpc>
                <a:spcPct val="100000"/>
              </a:lnSpc>
              <a:spcBef>
                <a:spcPts val="0"/>
              </a:spcBef>
              <a:spcAft>
                <a:spcPts val="0"/>
              </a:spcAft>
              <a:buClr>
                <a:schemeClr val="dk1"/>
              </a:buClr>
              <a:buSzPts val="2400"/>
              <a:buNone/>
              <a:defRPr sz="2400" b="1">
                <a:solidFill>
                  <a:schemeClr val="dk1"/>
                </a:solidFill>
              </a:defRPr>
            </a:lvl4pPr>
            <a:lvl5pPr lvl="4" rtl="0">
              <a:lnSpc>
                <a:spcPct val="100000"/>
              </a:lnSpc>
              <a:spcBef>
                <a:spcPts val="0"/>
              </a:spcBef>
              <a:spcAft>
                <a:spcPts val="0"/>
              </a:spcAft>
              <a:buClr>
                <a:schemeClr val="dk1"/>
              </a:buClr>
              <a:buSzPts val="2400"/>
              <a:buNone/>
              <a:defRPr sz="2400" b="1">
                <a:solidFill>
                  <a:schemeClr val="dk1"/>
                </a:solidFill>
              </a:defRPr>
            </a:lvl5pPr>
            <a:lvl6pPr lvl="5" rtl="0">
              <a:lnSpc>
                <a:spcPct val="100000"/>
              </a:lnSpc>
              <a:spcBef>
                <a:spcPts val="0"/>
              </a:spcBef>
              <a:spcAft>
                <a:spcPts val="0"/>
              </a:spcAft>
              <a:buClr>
                <a:schemeClr val="dk1"/>
              </a:buClr>
              <a:buSzPts val="2400"/>
              <a:buNone/>
              <a:defRPr sz="2400" b="1">
                <a:solidFill>
                  <a:schemeClr val="dk1"/>
                </a:solidFill>
              </a:defRPr>
            </a:lvl6pPr>
            <a:lvl7pPr lvl="6" rtl="0">
              <a:lnSpc>
                <a:spcPct val="100000"/>
              </a:lnSpc>
              <a:spcBef>
                <a:spcPts val="0"/>
              </a:spcBef>
              <a:spcAft>
                <a:spcPts val="0"/>
              </a:spcAft>
              <a:buClr>
                <a:schemeClr val="dk1"/>
              </a:buClr>
              <a:buSzPts val="2400"/>
              <a:buNone/>
              <a:defRPr sz="2400" b="1">
                <a:solidFill>
                  <a:schemeClr val="dk1"/>
                </a:solidFill>
              </a:defRPr>
            </a:lvl7pPr>
            <a:lvl8pPr lvl="7" rtl="0">
              <a:lnSpc>
                <a:spcPct val="100000"/>
              </a:lnSpc>
              <a:spcBef>
                <a:spcPts val="0"/>
              </a:spcBef>
              <a:spcAft>
                <a:spcPts val="0"/>
              </a:spcAft>
              <a:buClr>
                <a:schemeClr val="dk1"/>
              </a:buClr>
              <a:buSzPts val="2400"/>
              <a:buNone/>
              <a:defRPr sz="2400" b="1">
                <a:solidFill>
                  <a:schemeClr val="dk1"/>
                </a:solidFill>
              </a:defRPr>
            </a:lvl8pPr>
            <a:lvl9pPr lvl="8" rtl="0">
              <a:lnSpc>
                <a:spcPct val="100000"/>
              </a:lnSpc>
              <a:spcBef>
                <a:spcPts val="0"/>
              </a:spcBef>
              <a:spcAft>
                <a:spcPts val="0"/>
              </a:spcAft>
              <a:buClr>
                <a:schemeClr val="dk1"/>
              </a:buClr>
              <a:buSzPts val="2400"/>
              <a:buNone/>
              <a:defRPr sz="2400" b="1">
                <a:solidFill>
                  <a:schemeClr val="dk1"/>
                </a:solidFill>
              </a:defRPr>
            </a:lvl9pPr>
          </a:lstStyle>
          <a:p>
            <a:endParaRPr/>
          </a:p>
        </p:txBody>
      </p:sp>
      <p:sp>
        <p:nvSpPr>
          <p:cNvPr id="94" name="Google Shape;94;p18"/>
          <p:cNvSpPr txBox="1">
            <a:spLocks noGrp="1"/>
          </p:cNvSpPr>
          <p:nvPr>
            <p:ph type="subTitle" idx="5"/>
          </p:nvPr>
        </p:nvSpPr>
        <p:spPr>
          <a:xfrm>
            <a:off x="6134891" y="2486725"/>
            <a:ext cx="2294100" cy="9348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endParaRPr/>
          </a:p>
        </p:txBody>
      </p:sp>
      <p:sp>
        <p:nvSpPr>
          <p:cNvPr id="95" name="Google Shape;95;p18"/>
          <p:cNvSpPr txBox="1">
            <a:spLocks noGrp="1"/>
          </p:cNvSpPr>
          <p:nvPr>
            <p:ph type="subTitle" idx="6"/>
          </p:nvPr>
        </p:nvSpPr>
        <p:spPr>
          <a:xfrm>
            <a:off x="6134889" y="2061075"/>
            <a:ext cx="2294100" cy="5781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Clr>
                <a:schemeClr val="dk1"/>
              </a:buClr>
              <a:buSzPts val="2400"/>
              <a:buNone/>
              <a:defRPr sz="2800">
                <a:solidFill>
                  <a:schemeClr val="dk1"/>
                </a:solidFill>
                <a:latin typeface="Anek Devanagari Medium"/>
                <a:ea typeface="Anek Devanagari Medium"/>
                <a:cs typeface="Anek Devanagari Medium"/>
                <a:sym typeface="Anek Devanagari Medium"/>
              </a:defRPr>
            </a:lvl1pPr>
            <a:lvl2pPr lvl="1" rtl="0">
              <a:lnSpc>
                <a:spcPct val="100000"/>
              </a:lnSpc>
              <a:spcBef>
                <a:spcPts val="0"/>
              </a:spcBef>
              <a:spcAft>
                <a:spcPts val="0"/>
              </a:spcAft>
              <a:buClr>
                <a:schemeClr val="dk1"/>
              </a:buClr>
              <a:buSzPts val="2400"/>
              <a:buNone/>
              <a:defRPr sz="2400" b="1">
                <a:solidFill>
                  <a:schemeClr val="dk1"/>
                </a:solidFill>
              </a:defRPr>
            </a:lvl2pPr>
            <a:lvl3pPr lvl="2" rtl="0">
              <a:lnSpc>
                <a:spcPct val="100000"/>
              </a:lnSpc>
              <a:spcBef>
                <a:spcPts val="0"/>
              </a:spcBef>
              <a:spcAft>
                <a:spcPts val="0"/>
              </a:spcAft>
              <a:buClr>
                <a:schemeClr val="dk1"/>
              </a:buClr>
              <a:buSzPts val="2400"/>
              <a:buNone/>
              <a:defRPr sz="2400" b="1">
                <a:solidFill>
                  <a:schemeClr val="dk1"/>
                </a:solidFill>
              </a:defRPr>
            </a:lvl3pPr>
            <a:lvl4pPr lvl="3" rtl="0">
              <a:lnSpc>
                <a:spcPct val="100000"/>
              </a:lnSpc>
              <a:spcBef>
                <a:spcPts val="0"/>
              </a:spcBef>
              <a:spcAft>
                <a:spcPts val="0"/>
              </a:spcAft>
              <a:buClr>
                <a:schemeClr val="dk1"/>
              </a:buClr>
              <a:buSzPts val="2400"/>
              <a:buNone/>
              <a:defRPr sz="2400" b="1">
                <a:solidFill>
                  <a:schemeClr val="dk1"/>
                </a:solidFill>
              </a:defRPr>
            </a:lvl4pPr>
            <a:lvl5pPr lvl="4" rtl="0">
              <a:lnSpc>
                <a:spcPct val="100000"/>
              </a:lnSpc>
              <a:spcBef>
                <a:spcPts val="0"/>
              </a:spcBef>
              <a:spcAft>
                <a:spcPts val="0"/>
              </a:spcAft>
              <a:buClr>
                <a:schemeClr val="dk1"/>
              </a:buClr>
              <a:buSzPts val="2400"/>
              <a:buNone/>
              <a:defRPr sz="2400" b="1">
                <a:solidFill>
                  <a:schemeClr val="dk1"/>
                </a:solidFill>
              </a:defRPr>
            </a:lvl5pPr>
            <a:lvl6pPr lvl="5" rtl="0">
              <a:lnSpc>
                <a:spcPct val="100000"/>
              </a:lnSpc>
              <a:spcBef>
                <a:spcPts val="0"/>
              </a:spcBef>
              <a:spcAft>
                <a:spcPts val="0"/>
              </a:spcAft>
              <a:buClr>
                <a:schemeClr val="dk1"/>
              </a:buClr>
              <a:buSzPts val="2400"/>
              <a:buNone/>
              <a:defRPr sz="2400" b="1">
                <a:solidFill>
                  <a:schemeClr val="dk1"/>
                </a:solidFill>
              </a:defRPr>
            </a:lvl6pPr>
            <a:lvl7pPr lvl="6" rtl="0">
              <a:lnSpc>
                <a:spcPct val="100000"/>
              </a:lnSpc>
              <a:spcBef>
                <a:spcPts val="0"/>
              </a:spcBef>
              <a:spcAft>
                <a:spcPts val="0"/>
              </a:spcAft>
              <a:buClr>
                <a:schemeClr val="dk1"/>
              </a:buClr>
              <a:buSzPts val="2400"/>
              <a:buNone/>
              <a:defRPr sz="2400" b="1">
                <a:solidFill>
                  <a:schemeClr val="dk1"/>
                </a:solidFill>
              </a:defRPr>
            </a:lvl7pPr>
            <a:lvl8pPr lvl="7" rtl="0">
              <a:lnSpc>
                <a:spcPct val="100000"/>
              </a:lnSpc>
              <a:spcBef>
                <a:spcPts val="0"/>
              </a:spcBef>
              <a:spcAft>
                <a:spcPts val="0"/>
              </a:spcAft>
              <a:buClr>
                <a:schemeClr val="dk1"/>
              </a:buClr>
              <a:buSzPts val="2400"/>
              <a:buNone/>
              <a:defRPr sz="2400" b="1">
                <a:solidFill>
                  <a:schemeClr val="dk1"/>
                </a:solidFill>
              </a:defRPr>
            </a:lvl8pPr>
            <a:lvl9pPr lvl="8" rtl="0">
              <a:lnSpc>
                <a:spcPct val="100000"/>
              </a:lnSpc>
              <a:spcBef>
                <a:spcPts val="0"/>
              </a:spcBef>
              <a:spcAft>
                <a:spcPts val="0"/>
              </a:spcAft>
              <a:buClr>
                <a:schemeClr val="dk1"/>
              </a:buClr>
              <a:buSzPts val="2400"/>
              <a:buNone/>
              <a:defRPr sz="2400" b="1">
                <a:solidFill>
                  <a:schemeClr val="dk1"/>
                </a:solidFill>
              </a:defRPr>
            </a:lvl9pPr>
          </a:lstStyle>
          <a:p>
            <a:endParaRPr/>
          </a:p>
        </p:txBody>
      </p:sp>
      <p:sp>
        <p:nvSpPr>
          <p:cNvPr id="96" name="Google Shape;96;p18"/>
          <p:cNvSpPr/>
          <p:nvPr/>
        </p:nvSpPr>
        <p:spPr>
          <a:xfrm rot="10800000" flipH="1">
            <a:off x="7535600" y="-2123981"/>
            <a:ext cx="4478475" cy="5211575"/>
          </a:xfrm>
          <a:custGeom>
            <a:avLst/>
            <a:gdLst/>
            <a:ahLst/>
            <a:cxnLst/>
            <a:rect l="l" t="t" r="r" b="b"/>
            <a:pathLst>
              <a:path w="179139" h="208463" extrusionOk="0">
                <a:moveTo>
                  <a:pt x="179139" y="546"/>
                </a:moveTo>
                <a:lnTo>
                  <a:pt x="178594" y="208463"/>
                </a:lnTo>
                <a:lnTo>
                  <a:pt x="0" y="207917"/>
                </a:lnTo>
                <a:lnTo>
                  <a:pt x="65314" y="0"/>
                </a:lnTo>
                <a:close/>
              </a:path>
            </a:pathLst>
          </a:custGeom>
          <a:solidFill>
            <a:schemeClr val="accent6"/>
          </a:solidFill>
          <a:ln>
            <a:noFill/>
          </a:ln>
        </p:spPr>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four columns">
  <p:cSld name="BLANK_1_1_1_1">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715100" y="535000"/>
            <a:ext cx="7713900" cy="7269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1pPr>
            <a:lvl2pPr lvl="1"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2pPr>
            <a:lvl3pPr lvl="2"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3pPr>
            <a:lvl4pPr lvl="3"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4pPr>
            <a:lvl5pPr lvl="4"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5pPr>
            <a:lvl6pPr lvl="5"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6pPr>
            <a:lvl7pPr lvl="6"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7pPr>
            <a:lvl8pPr lvl="7"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8pPr>
            <a:lvl9pPr lvl="8"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9pPr>
          </a:lstStyle>
          <a:p>
            <a:endParaRPr/>
          </a:p>
        </p:txBody>
      </p:sp>
      <p:sp>
        <p:nvSpPr>
          <p:cNvPr id="99" name="Google Shape;99;p19"/>
          <p:cNvSpPr txBox="1">
            <a:spLocks noGrp="1"/>
          </p:cNvSpPr>
          <p:nvPr>
            <p:ph type="subTitle" idx="1"/>
          </p:nvPr>
        </p:nvSpPr>
        <p:spPr>
          <a:xfrm>
            <a:off x="715110" y="1970375"/>
            <a:ext cx="2456400" cy="6843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endParaRPr/>
          </a:p>
        </p:txBody>
      </p:sp>
      <p:sp>
        <p:nvSpPr>
          <p:cNvPr id="100" name="Google Shape;100;p19"/>
          <p:cNvSpPr txBox="1">
            <a:spLocks noGrp="1"/>
          </p:cNvSpPr>
          <p:nvPr>
            <p:ph type="subTitle" idx="2"/>
          </p:nvPr>
        </p:nvSpPr>
        <p:spPr>
          <a:xfrm>
            <a:off x="715100" y="1544725"/>
            <a:ext cx="2456400" cy="5781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Clr>
                <a:schemeClr val="dk1"/>
              </a:buClr>
              <a:buSzPts val="2400"/>
              <a:buNone/>
              <a:defRPr sz="2800">
                <a:solidFill>
                  <a:schemeClr val="dk1"/>
                </a:solidFill>
                <a:latin typeface="Anek Devanagari Medium"/>
                <a:ea typeface="Anek Devanagari Medium"/>
                <a:cs typeface="Anek Devanagari Medium"/>
                <a:sym typeface="Anek Devanagari Medium"/>
              </a:defRPr>
            </a:lvl1pPr>
            <a:lvl2pPr lvl="1" rtl="0">
              <a:lnSpc>
                <a:spcPct val="100000"/>
              </a:lnSpc>
              <a:spcBef>
                <a:spcPts val="0"/>
              </a:spcBef>
              <a:spcAft>
                <a:spcPts val="0"/>
              </a:spcAft>
              <a:buClr>
                <a:schemeClr val="dk1"/>
              </a:buClr>
              <a:buSzPts val="2400"/>
              <a:buNone/>
              <a:defRPr sz="2400" b="1">
                <a:solidFill>
                  <a:schemeClr val="dk1"/>
                </a:solidFill>
              </a:defRPr>
            </a:lvl2pPr>
            <a:lvl3pPr lvl="2" rtl="0">
              <a:lnSpc>
                <a:spcPct val="100000"/>
              </a:lnSpc>
              <a:spcBef>
                <a:spcPts val="0"/>
              </a:spcBef>
              <a:spcAft>
                <a:spcPts val="0"/>
              </a:spcAft>
              <a:buClr>
                <a:schemeClr val="dk1"/>
              </a:buClr>
              <a:buSzPts val="2400"/>
              <a:buNone/>
              <a:defRPr sz="2400" b="1">
                <a:solidFill>
                  <a:schemeClr val="dk1"/>
                </a:solidFill>
              </a:defRPr>
            </a:lvl3pPr>
            <a:lvl4pPr lvl="3" rtl="0">
              <a:lnSpc>
                <a:spcPct val="100000"/>
              </a:lnSpc>
              <a:spcBef>
                <a:spcPts val="0"/>
              </a:spcBef>
              <a:spcAft>
                <a:spcPts val="0"/>
              </a:spcAft>
              <a:buClr>
                <a:schemeClr val="dk1"/>
              </a:buClr>
              <a:buSzPts val="2400"/>
              <a:buNone/>
              <a:defRPr sz="2400" b="1">
                <a:solidFill>
                  <a:schemeClr val="dk1"/>
                </a:solidFill>
              </a:defRPr>
            </a:lvl4pPr>
            <a:lvl5pPr lvl="4" rtl="0">
              <a:lnSpc>
                <a:spcPct val="100000"/>
              </a:lnSpc>
              <a:spcBef>
                <a:spcPts val="0"/>
              </a:spcBef>
              <a:spcAft>
                <a:spcPts val="0"/>
              </a:spcAft>
              <a:buClr>
                <a:schemeClr val="dk1"/>
              </a:buClr>
              <a:buSzPts val="2400"/>
              <a:buNone/>
              <a:defRPr sz="2400" b="1">
                <a:solidFill>
                  <a:schemeClr val="dk1"/>
                </a:solidFill>
              </a:defRPr>
            </a:lvl5pPr>
            <a:lvl6pPr lvl="5" rtl="0">
              <a:lnSpc>
                <a:spcPct val="100000"/>
              </a:lnSpc>
              <a:spcBef>
                <a:spcPts val="0"/>
              </a:spcBef>
              <a:spcAft>
                <a:spcPts val="0"/>
              </a:spcAft>
              <a:buClr>
                <a:schemeClr val="dk1"/>
              </a:buClr>
              <a:buSzPts val="2400"/>
              <a:buNone/>
              <a:defRPr sz="2400" b="1">
                <a:solidFill>
                  <a:schemeClr val="dk1"/>
                </a:solidFill>
              </a:defRPr>
            </a:lvl6pPr>
            <a:lvl7pPr lvl="6" rtl="0">
              <a:lnSpc>
                <a:spcPct val="100000"/>
              </a:lnSpc>
              <a:spcBef>
                <a:spcPts val="0"/>
              </a:spcBef>
              <a:spcAft>
                <a:spcPts val="0"/>
              </a:spcAft>
              <a:buClr>
                <a:schemeClr val="dk1"/>
              </a:buClr>
              <a:buSzPts val="2400"/>
              <a:buNone/>
              <a:defRPr sz="2400" b="1">
                <a:solidFill>
                  <a:schemeClr val="dk1"/>
                </a:solidFill>
              </a:defRPr>
            </a:lvl7pPr>
            <a:lvl8pPr lvl="7" rtl="0">
              <a:lnSpc>
                <a:spcPct val="100000"/>
              </a:lnSpc>
              <a:spcBef>
                <a:spcPts val="0"/>
              </a:spcBef>
              <a:spcAft>
                <a:spcPts val="0"/>
              </a:spcAft>
              <a:buClr>
                <a:schemeClr val="dk1"/>
              </a:buClr>
              <a:buSzPts val="2400"/>
              <a:buNone/>
              <a:defRPr sz="2400" b="1">
                <a:solidFill>
                  <a:schemeClr val="dk1"/>
                </a:solidFill>
              </a:defRPr>
            </a:lvl8pPr>
            <a:lvl9pPr lvl="8" rtl="0">
              <a:lnSpc>
                <a:spcPct val="100000"/>
              </a:lnSpc>
              <a:spcBef>
                <a:spcPts val="0"/>
              </a:spcBef>
              <a:spcAft>
                <a:spcPts val="0"/>
              </a:spcAft>
              <a:buClr>
                <a:schemeClr val="dk1"/>
              </a:buClr>
              <a:buSzPts val="2400"/>
              <a:buNone/>
              <a:defRPr sz="2400" b="1">
                <a:solidFill>
                  <a:schemeClr val="dk1"/>
                </a:solidFill>
              </a:defRPr>
            </a:lvl9pPr>
          </a:lstStyle>
          <a:p>
            <a:endParaRPr/>
          </a:p>
        </p:txBody>
      </p:sp>
      <p:sp>
        <p:nvSpPr>
          <p:cNvPr id="101" name="Google Shape;101;p19"/>
          <p:cNvSpPr txBox="1">
            <a:spLocks noGrp="1"/>
          </p:cNvSpPr>
          <p:nvPr>
            <p:ph type="subTitle" idx="3"/>
          </p:nvPr>
        </p:nvSpPr>
        <p:spPr>
          <a:xfrm>
            <a:off x="3410929" y="1970375"/>
            <a:ext cx="2456400" cy="6843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endParaRPr/>
          </a:p>
        </p:txBody>
      </p:sp>
      <p:sp>
        <p:nvSpPr>
          <p:cNvPr id="102" name="Google Shape;102;p19"/>
          <p:cNvSpPr txBox="1">
            <a:spLocks noGrp="1"/>
          </p:cNvSpPr>
          <p:nvPr>
            <p:ph type="subTitle" idx="4"/>
          </p:nvPr>
        </p:nvSpPr>
        <p:spPr>
          <a:xfrm>
            <a:off x="3410928" y="1544725"/>
            <a:ext cx="2456400" cy="5781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Clr>
                <a:schemeClr val="dk1"/>
              </a:buClr>
              <a:buSzPts val="2400"/>
              <a:buNone/>
              <a:defRPr sz="2800">
                <a:solidFill>
                  <a:schemeClr val="dk1"/>
                </a:solidFill>
                <a:latin typeface="Anek Devanagari Medium"/>
                <a:ea typeface="Anek Devanagari Medium"/>
                <a:cs typeface="Anek Devanagari Medium"/>
                <a:sym typeface="Anek Devanagari Medium"/>
              </a:defRPr>
            </a:lvl1pPr>
            <a:lvl2pPr lvl="1" rtl="0">
              <a:lnSpc>
                <a:spcPct val="100000"/>
              </a:lnSpc>
              <a:spcBef>
                <a:spcPts val="0"/>
              </a:spcBef>
              <a:spcAft>
                <a:spcPts val="0"/>
              </a:spcAft>
              <a:buClr>
                <a:schemeClr val="dk1"/>
              </a:buClr>
              <a:buSzPts val="2400"/>
              <a:buNone/>
              <a:defRPr sz="2400" b="1">
                <a:solidFill>
                  <a:schemeClr val="dk1"/>
                </a:solidFill>
              </a:defRPr>
            </a:lvl2pPr>
            <a:lvl3pPr lvl="2" rtl="0">
              <a:lnSpc>
                <a:spcPct val="100000"/>
              </a:lnSpc>
              <a:spcBef>
                <a:spcPts val="0"/>
              </a:spcBef>
              <a:spcAft>
                <a:spcPts val="0"/>
              </a:spcAft>
              <a:buClr>
                <a:schemeClr val="dk1"/>
              </a:buClr>
              <a:buSzPts val="2400"/>
              <a:buNone/>
              <a:defRPr sz="2400" b="1">
                <a:solidFill>
                  <a:schemeClr val="dk1"/>
                </a:solidFill>
              </a:defRPr>
            </a:lvl3pPr>
            <a:lvl4pPr lvl="3" rtl="0">
              <a:lnSpc>
                <a:spcPct val="100000"/>
              </a:lnSpc>
              <a:spcBef>
                <a:spcPts val="0"/>
              </a:spcBef>
              <a:spcAft>
                <a:spcPts val="0"/>
              </a:spcAft>
              <a:buClr>
                <a:schemeClr val="dk1"/>
              </a:buClr>
              <a:buSzPts val="2400"/>
              <a:buNone/>
              <a:defRPr sz="2400" b="1">
                <a:solidFill>
                  <a:schemeClr val="dk1"/>
                </a:solidFill>
              </a:defRPr>
            </a:lvl4pPr>
            <a:lvl5pPr lvl="4" rtl="0">
              <a:lnSpc>
                <a:spcPct val="100000"/>
              </a:lnSpc>
              <a:spcBef>
                <a:spcPts val="0"/>
              </a:spcBef>
              <a:spcAft>
                <a:spcPts val="0"/>
              </a:spcAft>
              <a:buClr>
                <a:schemeClr val="dk1"/>
              </a:buClr>
              <a:buSzPts val="2400"/>
              <a:buNone/>
              <a:defRPr sz="2400" b="1">
                <a:solidFill>
                  <a:schemeClr val="dk1"/>
                </a:solidFill>
              </a:defRPr>
            </a:lvl5pPr>
            <a:lvl6pPr lvl="5" rtl="0">
              <a:lnSpc>
                <a:spcPct val="100000"/>
              </a:lnSpc>
              <a:spcBef>
                <a:spcPts val="0"/>
              </a:spcBef>
              <a:spcAft>
                <a:spcPts val="0"/>
              </a:spcAft>
              <a:buClr>
                <a:schemeClr val="dk1"/>
              </a:buClr>
              <a:buSzPts val="2400"/>
              <a:buNone/>
              <a:defRPr sz="2400" b="1">
                <a:solidFill>
                  <a:schemeClr val="dk1"/>
                </a:solidFill>
              </a:defRPr>
            </a:lvl6pPr>
            <a:lvl7pPr lvl="6" rtl="0">
              <a:lnSpc>
                <a:spcPct val="100000"/>
              </a:lnSpc>
              <a:spcBef>
                <a:spcPts val="0"/>
              </a:spcBef>
              <a:spcAft>
                <a:spcPts val="0"/>
              </a:spcAft>
              <a:buClr>
                <a:schemeClr val="dk1"/>
              </a:buClr>
              <a:buSzPts val="2400"/>
              <a:buNone/>
              <a:defRPr sz="2400" b="1">
                <a:solidFill>
                  <a:schemeClr val="dk1"/>
                </a:solidFill>
              </a:defRPr>
            </a:lvl7pPr>
            <a:lvl8pPr lvl="7" rtl="0">
              <a:lnSpc>
                <a:spcPct val="100000"/>
              </a:lnSpc>
              <a:spcBef>
                <a:spcPts val="0"/>
              </a:spcBef>
              <a:spcAft>
                <a:spcPts val="0"/>
              </a:spcAft>
              <a:buClr>
                <a:schemeClr val="dk1"/>
              </a:buClr>
              <a:buSzPts val="2400"/>
              <a:buNone/>
              <a:defRPr sz="2400" b="1">
                <a:solidFill>
                  <a:schemeClr val="dk1"/>
                </a:solidFill>
              </a:defRPr>
            </a:lvl8pPr>
            <a:lvl9pPr lvl="8" rtl="0">
              <a:lnSpc>
                <a:spcPct val="100000"/>
              </a:lnSpc>
              <a:spcBef>
                <a:spcPts val="0"/>
              </a:spcBef>
              <a:spcAft>
                <a:spcPts val="0"/>
              </a:spcAft>
              <a:buClr>
                <a:schemeClr val="dk1"/>
              </a:buClr>
              <a:buSzPts val="2400"/>
              <a:buNone/>
              <a:defRPr sz="2400" b="1">
                <a:solidFill>
                  <a:schemeClr val="dk1"/>
                </a:solidFill>
              </a:defRPr>
            </a:lvl9pPr>
          </a:lstStyle>
          <a:p>
            <a:endParaRPr/>
          </a:p>
        </p:txBody>
      </p:sp>
      <p:sp>
        <p:nvSpPr>
          <p:cNvPr id="103" name="Google Shape;103;p19"/>
          <p:cNvSpPr txBox="1">
            <a:spLocks noGrp="1"/>
          </p:cNvSpPr>
          <p:nvPr>
            <p:ph type="subTitle" idx="5"/>
          </p:nvPr>
        </p:nvSpPr>
        <p:spPr>
          <a:xfrm>
            <a:off x="715110" y="3476175"/>
            <a:ext cx="2456400" cy="6843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endParaRPr/>
          </a:p>
        </p:txBody>
      </p:sp>
      <p:sp>
        <p:nvSpPr>
          <p:cNvPr id="104" name="Google Shape;104;p19"/>
          <p:cNvSpPr txBox="1">
            <a:spLocks noGrp="1"/>
          </p:cNvSpPr>
          <p:nvPr>
            <p:ph type="subTitle" idx="6"/>
          </p:nvPr>
        </p:nvSpPr>
        <p:spPr>
          <a:xfrm>
            <a:off x="715100" y="3050525"/>
            <a:ext cx="2456400" cy="5781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Clr>
                <a:schemeClr val="dk1"/>
              </a:buClr>
              <a:buSzPts val="2400"/>
              <a:buNone/>
              <a:defRPr sz="2800">
                <a:solidFill>
                  <a:schemeClr val="dk1"/>
                </a:solidFill>
                <a:latin typeface="Anek Devanagari Medium"/>
                <a:ea typeface="Anek Devanagari Medium"/>
                <a:cs typeface="Anek Devanagari Medium"/>
                <a:sym typeface="Anek Devanagari Medium"/>
              </a:defRPr>
            </a:lvl1pPr>
            <a:lvl2pPr lvl="1" rtl="0">
              <a:lnSpc>
                <a:spcPct val="100000"/>
              </a:lnSpc>
              <a:spcBef>
                <a:spcPts val="0"/>
              </a:spcBef>
              <a:spcAft>
                <a:spcPts val="0"/>
              </a:spcAft>
              <a:buClr>
                <a:schemeClr val="dk1"/>
              </a:buClr>
              <a:buSzPts val="2400"/>
              <a:buNone/>
              <a:defRPr sz="2400" b="1">
                <a:solidFill>
                  <a:schemeClr val="dk1"/>
                </a:solidFill>
              </a:defRPr>
            </a:lvl2pPr>
            <a:lvl3pPr lvl="2" rtl="0">
              <a:lnSpc>
                <a:spcPct val="100000"/>
              </a:lnSpc>
              <a:spcBef>
                <a:spcPts val="0"/>
              </a:spcBef>
              <a:spcAft>
                <a:spcPts val="0"/>
              </a:spcAft>
              <a:buClr>
                <a:schemeClr val="dk1"/>
              </a:buClr>
              <a:buSzPts val="2400"/>
              <a:buNone/>
              <a:defRPr sz="2400" b="1">
                <a:solidFill>
                  <a:schemeClr val="dk1"/>
                </a:solidFill>
              </a:defRPr>
            </a:lvl3pPr>
            <a:lvl4pPr lvl="3" rtl="0">
              <a:lnSpc>
                <a:spcPct val="100000"/>
              </a:lnSpc>
              <a:spcBef>
                <a:spcPts val="0"/>
              </a:spcBef>
              <a:spcAft>
                <a:spcPts val="0"/>
              </a:spcAft>
              <a:buClr>
                <a:schemeClr val="dk1"/>
              </a:buClr>
              <a:buSzPts val="2400"/>
              <a:buNone/>
              <a:defRPr sz="2400" b="1">
                <a:solidFill>
                  <a:schemeClr val="dk1"/>
                </a:solidFill>
              </a:defRPr>
            </a:lvl4pPr>
            <a:lvl5pPr lvl="4" rtl="0">
              <a:lnSpc>
                <a:spcPct val="100000"/>
              </a:lnSpc>
              <a:spcBef>
                <a:spcPts val="0"/>
              </a:spcBef>
              <a:spcAft>
                <a:spcPts val="0"/>
              </a:spcAft>
              <a:buClr>
                <a:schemeClr val="dk1"/>
              </a:buClr>
              <a:buSzPts val="2400"/>
              <a:buNone/>
              <a:defRPr sz="2400" b="1">
                <a:solidFill>
                  <a:schemeClr val="dk1"/>
                </a:solidFill>
              </a:defRPr>
            </a:lvl5pPr>
            <a:lvl6pPr lvl="5" rtl="0">
              <a:lnSpc>
                <a:spcPct val="100000"/>
              </a:lnSpc>
              <a:spcBef>
                <a:spcPts val="0"/>
              </a:spcBef>
              <a:spcAft>
                <a:spcPts val="0"/>
              </a:spcAft>
              <a:buClr>
                <a:schemeClr val="dk1"/>
              </a:buClr>
              <a:buSzPts val="2400"/>
              <a:buNone/>
              <a:defRPr sz="2400" b="1">
                <a:solidFill>
                  <a:schemeClr val="dk1"/>
                </a:solidFill>
              </a:defRPr>
            </a:lvl6pPr>
            <a:lvl7pPr lvl="6" rtl="0">
              <a:lnSpc>
                <a:spcPct val="100000"/>
              </a:lnSpc>
              <a:spcBef>
                <a:spcPts val="0"/>
              </a:spcBef>
              <a:spcAft>
                <a:spcPts val="0"/>
              </a:spcAft>
              <a:buClr>
                <a:schemeClr val="dk1"/>
              </a:buClr>
              <a:buSzPts val="2400"/>
              <a:buNone/>
              <a:defRPr sz="2400" b="1">
                <a:solidFill>
                  <a:schemeClr val="dk1"/>
                </a:solidFill>
              </a:defRPr>
            </a:lvl7pPr>
            <a:lvl8pPr lvl="7" rtl="0">
              <a:lnSpc>
                <a:spcPct val="100000"/>
              </a:lnSpc>
              <a:spcBef>
                <a:spcPts val="0"/>
              </a:spcBef>
              <a:spcAft>
                <a:spcPts val="0"/>
              </a:spcAft>
              <a:buClr>
                <a:schemeClr val="dk1"/>
              </a:buClr>
              <a:buSzPts val="2400"/>
              <a:buNone/>
              <a:defRPr sz="2400" b="1">
                <a:solidFill>
                  <a:schemeClr val="dk1"/>
                </a:solidFill>
              </a:defRPr>
            </a:lvl8pPr>
            <a:lvl9pPr lvl="8" rtl="0">
              <a:lnSpc>
                <a:spcPct val="100000"/>
              </a:lnSpc>
              <a:spcBef>
                <a:spcPts val="0"/>
              </a:spcBef>
              <a:spcAft>
                <a:spcPts val="0"/>
              </a:spcAft>
              <a:buClr>
                <a:schemeClr val="dk1"/>
              </a:buClr>
              <a:buSzPts val="2400"/>
              <a:buNone/>
              <a:defRPr sz="2400" b="1">
                <a:solidFill>
                  <a:schemeClr val="dk1"/>
                </a:solidFill>
              </a:defRPr>
            </a:lvl9pPr>
          </a:lstStyle>
          <a:p>
            <a:endParaRPr/>
          </a:p>
        </p:txBody>
      </p:sp>
      <p:sp>
        <p:nvSpPr>
          <p:cNvPr id="105" name="Google Shape;105;p19"/>
          <p:cNvSpPr txBox="1">
            <a:spLocks noGrp="1"/>
          </p:cNvSpPr>
          <p:nvPr>
            <p:ph type="subTitle" idx="7"/>
          </p:nvPr>
        </p:nvSpPr>
        <p:spPr>
          <a:xfrm>
            <a:off x="3410927" y="3476175"/>
            <a:ext cx="2456400" cy="6843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endParaRPr/>
          </a:p>
        </p:txBody>
      </p:sp>
      <p:sp>
        <p:nvSpPr>
          <p:cNvPr id="106" name="Google Shape;106;p19"/>
          <p:cNvSpPr txBox="1">
            <a:spLocks noGrp="1"/>
          </p:cNvSpPr>
          <p:nvPr>
            <p:ph type="subTitle" idx="8"/>
          </p:nvPr>
        </p:nvSpPr>
        <p:spPr>
          <a:xfrm>
            <a:off x="3410928" y="3050525"/>
            <a:ext cx="2456400" cy="5781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Clr>
                <a:schemeClr val="dk1"/>
              </a:buClr>
              <a:buSzPts val="2400"/>
              <a:buNone/>
              <a:defRPr sz="2800">
                <a:solidFill>
                  <a:schemeClr val="dk1"/>
                </a:solidFill>
                <a:latin typeface="Anek Devanagari Medium"/>
                <a:ea typeface="Anek Devanagari Medium"/>
                <a:cs typeface="Anek Devanagari Medium"/>
                <a:sym typeface="Anek Devanagari Medium"/>
              </a:defRPr>
            </a:lvl1pPr>
            <a:lvl2pPr lvl="1" rtl="0">
              <a:lnSpc>
                <a:spcPct val="100000"/>
              </a:lnSpc>
              <a:spcBef>
                <a:spcPts val="0"/>
              </a:spcBef>
              <a:spcAft>
                <a:spcPts val="0"/>
              </a:spcAft>
              <a:buClr>
                <a:schemeClr val="dk1"/>
              </a:buClr>
              <a:buSzPts val="2400"/>
              <a:buNone/>
              <a:defRPr sz="2400" b="1">
                <a:solidFill>
                  <a:schemeClr val="dk1"/>
                </a:solidFill>
              </a:defRPr>
            </a:lvl2pPr>
            <a:lvl3pPr lvl="2" rtl="0">
              <a:lnSpc>
                <a:spcPct val="100000"/>
              </a:lnSpc>
              <a:spcBef>
                <a:spcPts val="0"/>
              </a:spcBef>
              <a:spcAft>
                <a:spcPts val="0"/>
              </a:spcAft>
              <a:buClr>
                <a:schemeClr val="dk1"/>
              </a:buClr>
              <a:buSzPts val="2400"/>
              <a:buNone/>
              <a:defRPr sz="2400" b="1">
                <a:solidFill>
                  <a:schemeClr val="dk1"/>
                </a:solidFill>
              </a:defRPr>
            </a:lvl3pPr>
            <a:lvl4pPr lvl="3" rtl="0">
              <a:lnSpc>
                <a:spcPct val="100000"/>
              </a:lnSpc>
              <a:spcBef>
                <a:spcPts val="0"/>
              </a:spcBef>
              <a:spcAft>
                <a:spcPts val="0"/>
              </a:spcAft>
              <a:buClr>
                <a:schemeClr val="dk1"/>
              </a:buClr>
              <a:buSzPts val="2400"/>
              <a:buNone/>
              <a:defRPr sz="2400" b="1">
                <a:solidFill>
                  <a:schemeClr val="dk1"/>
                </a:solidFill>
              </a:defRPr>
            </a:lvl4pPr>
            <a:lvl5pPr lvl="4" rtl="0">
              <a:lnSpc>
                <a:spcPct val="100000"/>
              </a:lnSpc>
              <a:spcBef>
                <a:spcPts val="0"/>
              </a:spcBef>
              <a:spcAft>
                <a:spcPts val="0"/>
              </a:spcAft>
              <a:buClr>
                <a:schemeClr val="dk1"/>
              </a:buClr>
              <a:buSzPts val="2400"/>
              <a:buNone/>
              <a:defRPr sz="2400" b="1">
                <a:solidFill>
                  <a:schemeClr val="dk1"/>
                </a:solidFill>
              </a:defRPr>
            </a:lvl5pPr>
            <a:lvl6pPr lvl="5" rtl="0">
              <a:lnSpc>
                <a:spcPct val="100000"/>
              </a:lnSpc>
              <a:spcBef>
                <a:spcPts val="0"/>
              </a:spcBef>
              <a:spcAft>
                <a:spcPts val="0"/>
              </a:spcAft>
              <a:buClr>
                <a:schemeClr val="dk1"/>
              </a:buClr>
              <a:buSzPts val="2400"/>
              <a:buNone/>
              <a:defRPr sz="2400" b="1">
                <a:solidFill>
                  <a:schemeClr val="dk1"/>
                </a:solidFill>
              </a:defRPr>
            </a:lvl6pPr>
            <a:lvl7pPr lvl="6" rtl="0">
              <a:lnSpc>
                <a:spcPct val="100000"/>
              </a:lnSpc>
              <a:spcBef>
                <a:spcPts val="0"/>
              </a:spcBef>
              <a:spcAft>
                <a:spcPts val="0"/>
              </a:spcAft>
              <a:buClr>
                <a:schemeClr val="dk1"/>
              </a:buClr>
              <a:buSzPts val="2400"/>
              <a:buNone/>
              <a:defRPr sz="2400" b="1">
                <a:solidFill>
                  <a:schemeClr val="dk1"/>
                </a:solidFill>
              </a:defRPr>
            </a:lvl7pPr>
            <a:lvl8pPr lvl="7" rtl="0">
              <a:lnSpc>
                <a:spcPct val="100000"/>
              </a:lnSpc>
              <a:spcBef>
                <a:spcPts val="0"/>
              </a:spcBef>
              <a:spcAft>
                <a:spcPts val="0"/>
              </a:spcAft>
              <a:buClr>
                <a:schemeClr val="dk1"/>
              </a:buClr>
              <a:buSzPts val="2400"/>
              <a:buNone/>
              <a:defRPr sz="2400" b="1">
                <a:solidFill>
                  <a:schemeClr val="dk1"/>
                </a:solidFill>
              </a:defRPr>
            </a:lvl8pPr>
            <a:lvl9pPr lvl="8" rtl="0">
              <a:lnSpc>
                <a:spcPct val="100000"/>
              </a:lnSpc>
              <a:spcBef>
                <a:spcPts val="0"/>
              </a:spcBef>
              <a:spcAft>
                <a:spcPts val="0"/>
              </a:spcAft>
              <a:buClr>
                <a:schemeClr val="dk1"/>
              </a:buClr>
              <a:buSzPts val="2400"/>
              <a:buNone/>
              <a:defRPr sz="2400" b="1">
                <a:solidFill>
                  <a:schemeClr val="dk1"/>
                </a:solidFill>
              </a:defRPr>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six columns">
  <p:cSld name="BLANK_1_1_1_1_1">
    <p:spTree>
      <p:nvGrpSpPr>
        <p:cNvPr id="1" name="Shape 107"/>
        <p:cNvGrpSpPr/>
        <p:nvPr/>
      </p:nvGrpSpPr>
      <p:grpSpPr>
        <a:xfrm>
          <a:off x="0" y="0"/>
          <a:ext cx="0" cy="0"/>
          <a:chOff x="0" y="0"/>
          <a:chExt cx="0" cy="0"/>
        </a:xfrm>
      </p:grpSpPr>
      <p:sp>
        <p:nvSpPr>
          <p:cNvPr id="108" name="Google Shape;108;p20"/>
          <p:cNvSpPr txBox="1">
            <a:spLocks noGrp="1"/>
          </p:cNvSpPr>
          <p:nvPr>
            <p:ph type="title"/>
          </p:nvPr>
        </p:nvSpPr>
        <p:spPr>
          <a:xfrm>
            <a:off x="715100" y="535000"/>
            <a:ext cx="7713900" cy="7269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1pPr>
            <a:lvl2pPr lvl="1"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2pPr>
            <a:lvl3pPr lvl="2"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3pPr>
            <a:lvl4pPr lvl="3"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4pPr>
            <a:lvl5pPr lvl="4"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5pPr>
            <a:lvl6pPr lvl="5"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6pPr>
            <a:lvl7pPr lvl="6"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7pPr>
            <a:lvl8pPr lvl="7"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8pPr>
            <a:lvl9pPr lvl="8"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9pPr>
          </a:lstStyle>
          <a:p>
            <a:endParaRPr/>
          </a:p>
        </p:txBody>
      </p:sp>
      <p:sp>
        <p:nvSpPr>
          <p:cNvPr id="109" name="Google Shape;109;p20"/>
          <p:cNvSpPr txBox="1">
            <a:spLocks noGrp="1"/>
          </p:cNvSpPr>
          <p:nvPr>
            <p:ph type="subTitle" idx="1"/>
          </p:nvPr>
        </p:nvSpPr>
        <p:spPr>
          <a:xfrm>
            <a:off x="715103" y="1970375"/>
            <a:ext cx="2031600" cy="6843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endParaRPr/>
          </a:p>
        </p:txBody>
      </p:sp>
      <p:sp>
        <p:nvSpPr>
          <p:cNvPr id="110" name="Google Shape;110;p20"/>
          <p:cNvSpPr txBox="1">
            <a:spLocks noGrp="1"/>
          </p:cNvSpPr>
          <p:nvPr>
            <p:ph type="subTitle" idx="2"/>
          </p:nvPr>
        </p:nvSpPr>
        <p:spPr>
          <a:xfrm>
            <a:off x="715095" y="1544725"/>
            <a:ext cx="2031600" cy="5781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Clr>
                <a:schemeClr val="dk1"/>
              </a:buClr>
              <a:buSzPts val="2400"/>
              <a:buNone/>
              <a:defRPr sz="2800">
                <a:solidFill>
                  <a:schemeClr val="dk1"/>
                </a:solidFill>
                <a:latin typeface="Anek Devanagari Medium"/>
                <a:ea typeface="Anek Devanagari Medium"/>
                <a:cs typeface="Anek Devanagari Medium"/>
                <a:sym typeface="Anek Devanagari Medium"/>
              </a:defRPr>
            </a:lvl1pPr>
            <a:lvl2pPr lvl="1" rtl="0">
              <a:lnSpc>
                <a:spcPct val="100000"/>
              </a:lnSpc>
              <a:spcBef>
                <a:spcPts val="0"/>
              </a:spcBef>
              <a:spcAft>
                <a:spcPts val="0"/>
              </a:spcAft>
              <a:buClr>
                <a:schemeClr val="dk1"/>
              </a:buClr>
              <a:buSzPts val="2400"/>
              <a:buNone/>
              <a:defRPr sz="2400" b="1">
                <a:solidFill>
                  <a:schemeClr val="dk1"/>
                </a:solidFill>
              </a:defRPr>
            </a:lvl2pPr>
            <a:lvl3pPr lvl="2" rtl="0">
              <a:lnSpc>
                <a:spcPct val="100000"/>
              </a:lnSpc>
              <a:spcBef>
                <a:spcPts val="0"/>
              </a:spcBef>
              <a:spcAft>
                <a:spcPts val="0"/>
              </a:spcAft>
              <a:buClr>
                <a:schemeClr val="dk1"/>
              </a:buClr>
              <a:buSzPts val="2400"/>
              <a:buNone/>
              <a:defRPr sz="2400" b="1">
                <a:solidFill>
                  <a:schemeClr val="dk1"/>
                </a:solidFill>
              </a:defRPr>
            </a:lvl3pPr>
            <a:lvl4pPr lvl="3" rtl="0">
              <a:lnSpc>
                <a:spcPct val="100000"/>
              </a:lnSpc>
              <a:spcBef>
                <a:spcPts val="0"/>
              </a:spcBef>
              <a:spcAft>
                <a:spcPts val="0"/>
              </a:spcAft>
              <a:buClr>
                <a:schemeClr val="dk1"/>
              </a:buClr>
              <a:buSzPts val="2400"/>
              <a:buNone/>
              <a:defRPr sz="2400" b="1">
                <a:solidFill>
                  <a:schemeClr val="dk1"/>
                </a:solidFill>
              </a:defRPr>
            </a:lvl4pPr>
            <a:lvl5pPr lvl="4" rtl="0">
              <a:lnSpc>
                <a:spcPct val="100000"/>
              </a:lnSpc>
              <a:spcBef>
                <a:spcPts val="0"/>
              </a:spcBef>
              <a:spcAft>
                <a:spcPts val="0"/>
              </a:spcAft>
              <a:buClr>
                <a:schemeClr val="dk1"/>
              </a:buClr>
              <a:buSzPts val="2400"/>
              <a:buNone/>
              <a:defRPr sz="2400" b="1">
                <a:solidFill>
                  <a:schemeClr val="dk1"/>
                </a:solidFill>
              </a:defRPr>
            </a:lvl5pPr>
            <a:lvl6pPr lvl="5" rtl="0">
              <a:lnSpc>
                <a:spcPct val="100000"/>
              </a:lnSpc>
              <a:spcBef>
                <a:spcPts val="0"/>
              </a:spcBef>
              <a:spcAft>
                <a:spcPts val="0"/>
              </a:spcAft>
              <a:buClr>
                <a:schemeClr val="dk1"/>
              </a:buClr>
              <a:buSzPts val="2400"/>
              <a:buNone/>
              <a:defRPr sz="2400" b="1">
                <a:solidFill>
                  <a:schemeClr val="dk1"/>
                </a:solidFill>
              </a:defRPr>
            </a:lvl6pPr>
            <a:lvl7pPr lvl="6" rtl="0">
              <a:lnSpc>
                <a:spcPct val="100000"/>
              </a:lnSpc>
              <a:spcBef>
                <a:spcPts val="0"/>
              </a:spcBef>
              <a:spcAft>
                <a:spcPts val="0"/>
              </a:spcAft>
              <a:buClr>
                <a:schemeClr val="dk1"/>
              </a:buClr>
              <a:buSzPts val="2400"/>
              <a:buNone/>
              <a:defRPr sz="2400" b="1">
                <a:solidFill>
                  <a:schemeClr val="dk1"/>
                </a:solidFill>
              </a:defRPr>
            </a:lvl7pPr>
            <a:lvl8pPr lvl="7" rtl="0">
              <a:lnSpc>
                <a:spcPct val="100000"/>
              </a:lnSpc>
              <a:spcBef>
                <a:spcPts val="0"/>
              </a:spcBef>
              <a:spcAft>
                <a:spcPts val="0"/>
              </a:spcAft>
              <a:buClr>
                <a:schemeClr val="dk1"/>
              </a:buClr>
              <a:buSzPts val="2400"/>
              <a:buNone/>
              <a:defRPr sz="2400" b="1">
                <a:solidFill>
                  <a:schemeClr val="dk1"/>
                </a:solidFill>
              </a:defRPr>
            </a:lvl8pPr>
            <a:lvl9pPr lvl="8" rtl="0">
              <a:lnSpc>
                <a:spcPct val="100000"/>
              </a:lnSpc>
              <a:spcBef>
                <a:spcPts val="0"/>
              </a:spcBef>
              <a:spcAft>
                <a:spcPts val="0"/>
              </a:spcAft>
              <a:buClr>
                <a:schemeClr val="dk1"/>
              </a:buClr>
              <a:buSzPts val="2400"/>
              <a:buNone/>
              <a:defRPr sz="2400" b="1">
                <a:solidFill>
                  <a:schemeClr val="dk1"/>
                </a:solidFill>
              </a:defRPr>
            </a:lvl9pPr>
          </a:lstStyle>
          <a:p>
            <a:endParaRPr/>
          </a:p>
        </p:txBody>
      </p:sp>
      <p:sp>
        <p:nvSpPr>
          <p:cNvPr id="111" name="Google Shape;111;p20"/>
          <p:cNvSpPr txBox="1">
            <a:spLocks noGrp="1"/>
          </p:cNvSpPr>
          <p:nvPr>
            <p:ph type="subTitle" idx="3"/>
          </p:nvPr>
        </p:nvSpPr>
        <p:spPr>
          <a:xfrm>
            <a:off x="2975311" y="1970375"/>
            <a:ext cx="2031600" cy="6843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endParaRPr/>
          </a:p>
        </p:txBody>
      </p:sp>
      <p:sp>
        <p:nvSpPr>
          <p:cNvPr id="112" name="Google Shape;112;p20"/>
          <p:cNvSpPr txBox="1">
            <a:spLocks noGrp="1"/>
          </p:cNvSpPr>
          <p:nvPr>
            <p:ph type="subTitle" idx="4"/>
          </p:nvPr>
        </p:nvSpPr>
        <p:spPr>
          <a:xfrm>
            <a:off x="2975310" y="1544725"/>
            <a:ext cx="2031600" cy="5781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Clr>
                <a:schemeClr val="dk1"/>
              </a:buClr>
              <a:buSzPts val="2400"/>
              <a:buNone/>
              <a:defRPr sz="2800">
                <a:solidFill>
                  <a:schemeClr val="dk1"/>
                </a:solidFill>
                <a:latin typeface="Anek Devanagari Medium"/>
                <a:ea typeface="Anek Devanagari Medium"/>
                <a:cs typeface="Anek Devanagari Medium"/>
                <a:sym typeface="Anek Devanagari Medium"/>
              </a:defRPr>
            </a:lvl1pPr>
            <a:lvl2pPr lvl="1" rtl="0">
              <a:lnSpc>
                <a:spcPct val="100000"/>
              </a:lnSpc>
              <a:spcBef>
                <a:spcPts val="0"/>
              </a:spcBef>
              <a:spcAft>
                <a:spcPts val="0"/>
              </a:spcAft>
              <a:buClr>
                <a:schemeClr val="dk1"/>
              </a:buClr>
              <a:buSzPts val="2400"/>
              <a:buNone/>
              <a:defRPr sz="2400" b="1">
                <a:solidFill>
                  <a:schemeClr val="dk1"/>
                </a:solidFill>
              </a:defRPr>
            </a:lvl2pPr>
            <a:lvl3pPr lvl="2" rtl="0">
              <a:lnSpc>
                <a:spcPct val="100000"/>
              </a:lnSpc>
              <a:spcBef>
                <a:spcPts val="0"/>
              </a:spcBef>
              <a:spcAft>
                <a:spcPts val="0"/>
              </a:spcAft>
              <a:buClr>
                <a:schemeClr val="dk1"/>
              </a:buClr>
              <a:buSzPts val="2400"/>
              <a:buNone/>
              <a:defRPr sz="2400" b="1">
                <a:solidFill>
                  <a:schemeClr val="dk1"/>
                </a:solidFill>
              </a:defRPr>
            </a:lvl3pPr>
            <a:lvl4pPr lvl="3" rtl="0">
              <a:lnSpc>
                <a:spcPct val="100000"/>
              </a:lnSpc>
              <a:spcBef>
                <a:spcPts val="0"/>
              </a:spcBef>
              <a:spcAft>
                <a:spcPts val="0"/>
              </a:spcAft>
              <a:buClr>
                <a:schemeClr val="dk1"/>
              </a:buClr>
              <a:buSzPts val="2400"/>
              <a:buNone/>
              <a:defRPr sz="2400" b="1">
                <a:solidFill>
                  <a:schemeClr val="dk1"/>
                </a:solidFill>
              </a:defRPr>
            </a:lvl4pPr>
            <a:lvl5pPr lvl="4" rtl="0">
              <a:lnSpc>
                <a:spcPct val="100000"/>
              </a:lnSpc>
              <a:spcBef>
                <a:spcPts val="0"/>
              </a:spcBef>
              <a:spcAft>
                <a:spcPts val="0"/>
              </a:spcAft>
              <a:buClr>
                <a:schemeClr val="dk1"/>
              </a:buClr>
              <a:buSzPts val="2400"/>
              <a:buNone/>
              <a:defRPr sz="2400" b="1">
                <a:solidFill>
                  <a:schemeClr val="dk1"/>
                </a:solidFill>
              </a:defRPr>
            </a:lvl5pPr>
            <a:lvl6pPr lvl="5" rtl="0">
              <a:lnSpc>
                <a:spcPct val="100000"/>
              </a:lnSpc>
              <a:spcBef>
                <a:spcPts val="0"/>
              </a:spcBef>
              <a:spcAft>
                <a:spcPts val="0"/>
              </a:spcAft>
              <a:buClr>
                <a:schemeClr val="dk1"/>
              </a:buClr>
              <a:buSzPts val="2400"/>
              <a:buNone/>
              <a:defRPr sz="2400" b="1">
                <a:solidFill>
                  <a:schemeClr val="dk1"/>
                </a:solidFill>
              </a:defRPr>
            </a:lvl6pPr>
            <a:lvl7pPr lvl="6" rtl="0">
              <a:lnSpc>
                <a:spcPct val="100000"/>
              </a:lnSpc>
              <a:spcBef>
                <a:spcPts val="0"/>
              </a:spcBef>
              <a:spcAft>
                <a:spcPts val="0"/>
              </a:spcAft>
              <a:buClr>
                <a:schemeClr val="dk1"/>
              </a:buClr>
              <a:buSzPts val="2400"/>
              <a:buNone/>
              <a:defRPr sz="2400" b="1">
                <a:solidFill>
                  <a:schemeClr val="dk1"/>
                </a:solidFill>
              </a:defRPr>
            </a:lvl7pPr>
            <a:lvl8pPr lvl="7" rtl="0">
              <a:lnSpc>
                <a:spcPct val="100000"/>
              </a:lnSpc>
              <a:spcBef>
                <a:spcPts val="0"/>
              </a:spcBef>
              <a:spcAft>
                <a:spcPts val="0"/>
              </a:spcAft>
              <a:buClr>
                <a:schemeClr val="dk1"/>
              </a:buClr>
              <a:buSzPts val="2400"/>
              <a:buNone/>
              <a:defRPr sz="2400" b="1">
                <a:solidFill>
                  <a:schemeClr val="dk1"/>
                </a:solidFill>
              </a:defRPr>
            </a:lvl8pPr>
            <a:lvl9pPr lvl="8" rtl="0">
              <a:lnSpc>
                <a:spcPct val="100000"/>
              </a:lnSpc>
              <a:spcBef>
                <a:spcPts val="0"/>
              </a:spcBef>
              <a:spcAft>
                <a:spcPts val="0"/>
              </a:spcAft>
              <a:buClr>
                <a:schemeClr val="dk1"/>
              </a:buClr>
              <a:buSzPts val="2400"/>
              <a:buNone/>
              <a:defRPr sz="2400" b="1">
                <a:solidFill>
                  <a:schemeClr val="dk1"/>
                </a:solidFill>
              </a:defRPr>
            </a:lvl9pPr>
          </a:lstStyle>
          <a:p>
            <a:endParaRPr/>
          </a:p>
        </p:txBody>
      </p:sp>
      <p:sp>
        <p:nvSpPr>
          <p:cNvPr id="113" name="Google Shape;113;p20"/>
          <p:cNvSpPr txBox="1">
            <a:spLocks noGrp="1"/>
          </p:cNvSpPr>
          <p:nvPr>
            <p:ph type="subTitle" idx="5"/>
          </p:nvPr>
        </p:nvSpPr>
        <p:spPr>
          <a:xfrm>
            <a:off x="715103" y="3476175"/>
            <a:ext cx="2031600" cy="6843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endParaRPr/>
          </a:p>
        </p:txBody>
      </p:sp>
      <p:sp>
        <p:nvSpPr>
          <p:cNvPr id="114" name="Google Shape;114;p20"/>
          <p:cNvSpPr txBox="1">
            <a:spLocks noGrp="1"/>
          </p:cNvSpPr>
          <p:nvPr>
            <p:ph type="subTitle" idx="6"/>
          </p:nvPr>
        </p:nvSpPr>
        <p:spPr>
          <a:xfrm>
            <a:off x="715095" y="3050525"/>
            <a:ext cx="2031600" cy="5781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Clr>
                <a:schemeClr val="dk1"/>
              </a:buClr>
              <a:buSzPts val="2400"/>
              <a:buNone/>
              <a:defRPr sz="2800">
                <a:solidFill>
                  <a:schemeClr val="dk1"/>
                </a:solidFill>
                <a:latin typeface="Anek Devanagari Medium"/>
                <a:ea typeface="Anek Devanagari Medium"/>
                <a:cs typeface="Anek Devanagari Medium"/>
                <a:sym typeface="Anek Devanagari Medium"/>
              </a:defRPr>
            </a:lvl1pPr>
            <a:lvl2pPr lvl="1" rtl="0">
              <a:lnSpc>
                <a:spcPct val="100000"/>
              </a:lnSpc>
              <a:spcBef>
                <a:spcPts val="0"/>
              </a:spcBef>
              <a:spcAft>
                <a:spcPts val="0"/>
              </a:spcAft>
              <a:buClr>
                <a:schemeClr val="dk1"/>
              </a:buClr>
              <a:buSzPts val="2400"/>
              <a:buNone/>
              <a:defRPr sz="2400" b="1">
                <a:solidFill>
                  <a:schemeClr val="dk1"/>
                </a:solidFill>
              </a:defRPr>
            </a:lvl2pPr>
            <a:lvl3pPr lvl="2" rtl="0">
              <a:lnSpc>
                <a:spcPct val="100000"/>
              </a:lnSpc>
              <a:spcBef>
                <a:spcPts val="0"/>
              </a:spcBef>
              <a:spcAft>
                <a:spcPts val="0"/>
              </a:spcAft>
              <a:buClr>
                <a:schemeClr val="dk1"/>
              </a:buClr>
              <a:buSzPts val="2400"/>
              <a:buNone/>
              <a:defRPr sz="2400" b="1">
                <a:solidFill>
                  <a:schemeClr val="dk1"/>
                </a:solidFill>
              </a:defRPr>
            </a:lvl3pPr>
            <a:lvl4pPr lvl="3" rtl="0">
              <a:lnSpc>
                <a:spcPct val="100000"/>
              </a:lnSpc>
              <a:spcBef>
                <a:spcPts val="0"/>
              </a:spcBef>
              <a:spcAft>
                <a:spcPts val="0"/>
              </a:spcAft>
              <a:buClr>
                <a:schemeClr val="dk1"/>
              </a:buClr>
              <a:buSzPts val="2400"/>
              <a:buNone/>
              <a:defRPr sz="2400" b="1">
                <a:solidFill>
                  <a:schemeClr val="dk1"/>
                </a:solidFill>
              </a:defRPr>
            </a:lvl4pPr>
            <a:lvl5pPr lvl="4" rtl="0">
              <a:lnSpc>
                <a:spcPct val="100000"/>
              </a:lnSpc>
              <a:spcBef>
                <a:spcPts val="0"/>
              </a:spcBef>
              <a:spcAft>
                <a:spcPts val="0"/>
              </a:spcAft>
              <a:buClr>
                <a:schemeClr val="dk1"/>
              </a:buClr>
              <a:buSzPts val="2400"/>
              <a:buNone/>
              <a:defRPr sz="2400" b="1">
                <a:solidFill>
                  <a:schemeClr val="dk1"/>
                </a:solidFill>
              </a:defRPr>
            </a:lvl5pPr>
            <a:lvl6pPr lvl="5" rtl="0">
              <a:lnSpc>
                <a:spcPct val="100000"/>
              </a:lnSpc>
              <a:spcBef>
                <a:spcPts val="0"/>
              </a:spcBef>
              <a:spcAft>
                <a:spcPts val="0"/>
              </a:spcAft>
              <a:buClr>
                <a:schemeClr val="dk1"/>
              </a:buClr>
              <a:buSzPts val="2400"/>
              <a:buNone/>
              <a:defRPr sz="2400" b="1">
                <a:solidFill>
                  <a:schemeClr val="dk1"/>
                </a:solidFill>
              </a:defRPr>
            </a:lvl6pPr>
            <a:lvl7pPr lvl="6" rtl="0">
              <a:lnSpc>
                <a:spcPct val="100000"/>
              </a:lnSpc>
              <a:spcBef>
                <a:spcPts val="0"/>
              </a:spcBef>
              <a:spcAft>
                <a:spcPts val="0"/>
              </a:spcAft>
              <a:buClr>
                <a:schemeClr val="dk1"/>
              </a:buClr>
              <a:buSzPts val="2400"/>
              <a:buNone/>
              <a:defRPr sz="2400" b="1">
                <a:solidFill>
                  <a:schemeClr val="dk1"/>
                </a:solidFill>
              </a:defRPr>
            </a:lvl7pPr>
            <a:lvl8pPr lvl="7" rtl="0">
              <a:lnSpc>
                <a:spcPct val="100000"/>
              </a:lnSpc>
              <a:spcBef>
                <a:spcPts val="0"/>
              </a:spcBef>
              <a:spcAft>
                <a:spcPts val="0"/>
              </a:spcAft>
              <a:buClr>
                <a:schemeClr val="dk1"/>
              </a:buClr>
              <a:buSzPts val="2400"/>
              <a:buNone/>
              <a:defRPr sz="2400" b="1">
                <a:solidFill>
                  <a:schemeClr val="dk1"/>
                </a:solidFill>
              </a:defRPr>
            </a:lvl8pPr>
            <a:lvl9pPr lvl="8" rtl="0">
              <a:lnSpc>
                <a:spcPct val="100000"/>
              </a:lnSpc>
              <a:spcBef>
                <a:spcPts val="0"/>
              </a:spcBef>
              <a:spcAft>
                <a:spcPts val="0"/>
              </a:spcAft>
              <a:buClr>
                <a:schemeClr val="dk1"/>
              </a:buClr>
              <a:buSzPts val="2400"/>
              <a:buNone/>
              <a:defRPr sz="2400" b="1">
                <a:solidFill>
                  <a:schemeClr val="dk1"/>
                </a:solidFill>
              </a:defRPr>
            </a:lvl9pPr>
          </a:lstStyle>
          <a:p>
            <a:endParaRPr/>
          </a:p>
        </p:txBody>
      </p:sp>
      <p:sp>
        <p:nvSpPr>
          <p:cNvPr id="115" name="Google Shape;115;p20"/>
          <p:cNvSpPr txBox="1">
            <a:spLocks noGrp="1"/>
          </p:cNvSpPr>
          <p:nvPr>
            <p:ph type="subTitle" idx="7"/>
          </p:nvPr>
        </p:nvSpPr>
        <p:spPr>
          <a:xfrm>
            <a:off x="2975310" y="3476175"/>
            <a:ext cx="2031600" cy="6843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endParaRPr/>
          </a:p>
        </p:txBody>
      </p:sp>
      <p:sp>
        <p:nvSpPr>
          <p:cNvPr id="116" name="Google Shape;116;p20"/>
          <p:cNvSpPr txBox="1">
            <a:spLocks noGrp="1"/>
          </p:cNvSpPr>
          <p:nvPr>
            <p:ph type="subTitle" idx="8"/>
          </p:nvPr>
        </p:nvSpPr>
        <p:spPr>
          <a:xfrm>
            <a:off x="2975310" y="3050525"/>
            <a:ext cx="2031600" cy="5781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Clr>
                <a:schemeClr val="dk1"/>
              </a:buClr>
              <a:buSzPts val="2400"/>
              <a:buNone/>
              <a:defRPr sz="2800">
                <a:solidFill>
                  <a:schemeClr val="dk1"/>
                </a:solidFill>
                <a:latin typeface="Anek Devanagari Medium"/>
                <a:ea typeface="Anek Devanagari Medium"/>
                <a:cs typeface="Anek Devanagari Medium"/>
                <a:sym typeface="Anek Devanagari Medium"/>
              </a:defRPr>
            </a:lvl1pPr>
            <a:lvl2pPr lvl="1" rtl="0">
              <a:lnSpc>
                <a:spcPct val="100000"/>
              </a:lnSpc>
              <a:spcBef>
                <a:spcPts val="0"/>
              </a:spcBef>
              <a:spcAft>
                <a:spcPts val="0"/>
              </a:spcAft>
              <a:buClr>
                <a:schemeClr val="dk1"/>
              </a:buClr>
              <a:buSzPts val="2400"/>
              <a:buNone/>
              <a:defRPr sz="2400" b="1">
                <a:solidFill>
                  <a:schemeClr val="dk1"/>
                </a:solidFill>
              </a:defRPr>
            </a:lvl2pPr>
            <a:lvl3pPr lvl="2" rtl="0">
              <a:lnSpc>
                <a:spcPct val="100000"/>
              </a:lnSpc>
              <a:spcBef>
                <a:spcPts val="0"/>
              </a:spcBef>
              <a:spcAft>
                <a:spcPts val="0"/>
              </a:spcAft>
              <a:buClr>
                <a:schemeClr val="dk1"/>
              </a:buClr>
              <a:buSzPts val="2400"/>
              <a:buNone/>
              <a:defRPr sz="2400" b="1">
                <a:solidFill>
                  <a:schemeClr val="dk1"/>
                </a:solidFill>
              </a:defRPr>
            </a:lvl3pPr>
            <a:lvl4pPr lvl="3" rtl="0">
              <a:lnSpc>
                <a:spcPct val="100000"/>
              </a:lnSpc>
              <a:spcBef>
                <a:spcPts val="0"/>
              </a:spcBef>
              <a:spcAft>
                <a:spcPts val="0"/>
              </a:spcAft>
              <a:buClr>
                <a:schemeClr val="dk1"/>
              </a:buClr>
              <a:buSzPts val="2400"/>
              <a:buNone/>
              <a:defRPr sz="2400" b="1">
                <a:solidFill>
                  <a:schemeClr val="dk1"/>
                </a:solidFill>
              </a:defRPr>
            </a:lvl4pPr>
            <a:lvl5pPr lvl="4" rtl="0">
              <a:lnSpc>
                <a:spcPct val="100000"/>
              </a:lnSpc>
              <a:spcBef>
                <a:spcPts val="0"/>
              </a:spcBef>
              <a:spcAft>
                <a:spcPts val="0"/>
              </a:spcAft>
              <a:buClr>
                <a:schemeClr val="dk1"/>
              </a:buClr>
              <a:buSzPts val="2400"/>
              <a:buNone/>
              <a:defRPr sz="2400" b="1">
                <a:solidFill>
                  <a:schemeClr val="dk1"/>
                </a:solidFill>
              </a:defRPr>
            </a:lvl5pPr>
            <a:lvl6pPr lvl="5" rtl="0">
              <a:lnSpc>
                <a:spcPct val="100000"/>
              </a:lnSpc>
              <a:spcBef>
                <a:spcPts val="0"/>
              </a:spcBef>
              <a:spcAft>
                <a:spcPts val="0"/>
              </a:spcAft>
              <a:buClr>
                <a:schemeClr val="dk1"/>
              </a:buClr>
              <a:buSzPts val="2400"/>
              <a:buNone/>
              <a:defRPr sz="2400" b="1">
                <a:solidFill>
                  <a:schemeClr val="dk1"/>
                </a:solidFill>
              </a:defRPr>
            </a:lvl6pPr>
            <a:lvl7pPr lvl="6" rtl="0">
              <a:lnSpc>
                <a:spcPct val="100000"/>
              </a:lnSpc>
              <a:spcBef>
                <a:spcPts val="0"/>
              </a:spcBef>
              <a:spcAft>
                <a:spcPts val="0"/>
              </a:spcAft>
              <a:buClr>
                <a:schemeClr val="dk1"/>
              </a:buClr>
              <a:buSzPts val="2400"/>
              <a:buNone/>
              <a:defRPr sz="2400" b="1">
                <a:solidFill>
                  <a:schemeClr val="dk1"/>
                </a:solidFill>
              </a:defRPr>
            </a:lvl7pPr>
            <a:lvl8pPr lvl="7" rtl="0">
              <a:lnSpc>
                <a:spcPct val="100000"/>
              </a:lnSpc>
              <a:spcBef>
                <a:spcPts val="0"/>
              </a:spcBef>
              <a:spcAft>
                <a:spcPts val="0"/>
              </a:spcAft>
              <a:buClr>
                <a:schemeClr val="dk1"/>
              </a:buClr>
              <a:buSzPts val="2400"/>
              <a:buNone/>
              <a:defRPr sz="2400" b="1">
                <a:solidFill>
                  <a:schemeClr val="dk1"/>
                </a:solidFill>
              </a:defRPr>
            </a:lvl8pPr>
            <a:lvl9pPr lvl="8" rtl="0">
              <a:lnSpc>
                <a:spcPct val="100000"/>
              </a:lnSpc>
              <a:spcBef>
                <a:spcPts val="0"/>
              </a:spcBef>
              <a:spcAft>
                <a:spcPts val="0"/>
              </a:spcAft>
              <a:buClr>
                <a:schemeClr val="dk1"/>
              </a:buClr>
              <a:buSzPts val="2400"/>
              <a:buNone/>
              <a:defRPr sz="2400" b="1">
                <a:solidFill>
                  <a:schemeClr val="dk1"/>
                </a:solidFill>
              </a:defRPr>
            </a:lvl9pPr>
          </a:lstStyle>
          <a:p>
            <a:endParaRPr/>
          </a:p>
        </p:txBody>
      </p:sp>
      <p:sp>
        <p:nvSpPr>
          <p:cNvPr id="117" name="Google Shape;117;p20"/>
          <p:cNvSpPr txBox="1">
            <a:spLocks noGrp="1"/>
          </p:cNvSpPr>
          <p:nvPr>
            <p:ph type="subTitle" idx="9"/>
          </p:nvPr>
        </p:nvSpPr>
        <p:spPr>
          <a:xfrm>
            <a:off x="5235505" y="1970375"/>
            <a:ext cx="2031600" cy="6843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endParaRPr/>
          </a:p>
        </p:txBody>
      </p:sp>
      <p:sp>
        <p:nvSpPr>
          <p:cNvPr id="118" name="Google Shape;118;p20"/>
          <p:cNvSpPr txBox="1">
            <a:spLocks noGrp="1"/>
          </p:cNvSpPr>
          <p:nvPr>
            <p:ph type="subTitle" idx="13"/>
          </p:nvPr>
        </p:nvSpPr>
        <p:spPr>
          <a:xfrm>
            <a:off x="5235504" y="1544725"/>
            <a:ext cx="2031600" cy="5781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Clr>
                <a:schemeClr val="dk1"/>
              </a:buClr>
              <a:buSzPts val="2400"/>
              <a:buNone/>
              <a:defRPr sz="2800">
                <a:solidFill>
                  <a:schemeClr val="dk1"/>
                </a:solidFill>
                <a:latin typeface="Anek Devanagari Medium"/>
                <a:ea typeface="Anek Devanagari Medium"/>
                <a:cs typeface="Anek Devanagari Medium"/>
                <a:sym typeface="Anek Devanagari Medium"/>
              </a:defRPr>
            </a:lvl1pPr>
            <a:lvl2pPr lvl="1" rtl="0">
              <a:lnSpc>
                <a:spcPct val="100000"/>
              </a:lnSpc>
              <a:spcBef>
                <a:spcPts val="0"/>
              </a:spcBef>
              <a:spcAft>
                <a:spcPts val="0"/>
              </a:spcAft>
              <a:buClr>
                <a:schemeClr val="dk1"/>
              </a:buClr>
              <a:buSzPts val="2400"/>
              <a:buNone/>
              <a:defRPr sz="2400" b="1">
                <a:solidFill>
                  <a:schemeClr val="dk1"/>
                </a:solidFill>
              </a:defRPr>
            </a:lvl2pPr>
            <a:lvl3pPr lvl="2" rtl="0">
              <a:lnSpc>
                <a:spcPct val="100000"/>
              </a:lnSpc>
              <a:spcBef>
                <a:spcPts val="0"/>
              </a:spcBef>
              <a:spcAft>
                <a:spcPts val="0"/>
              </a:spcAft>
              <a:buClr>
                <a:schemeClr val="dk1"/>
              </a:buClr>
              <a:buSzPts val="2400"/>
              <a:buNone/>
              <a:defRPr sz="2400" b="1">
                <a:solidFill>
                  <a:schemeClr val="dk1"/>
                </a:solidFill>
              </a:defRPr>
            </a:lvl3pPr>
            <a:lvl4pPr lvl="3" rtl="0">
              <a:lnSpc>
                <a:spcPct val="100000"/>
              </a:lnSpc>
              <a:spcBef>
                <a:spcPts val="0"/>
              </a:spcBef>
              <a:spcAft>
                <a:spcPts val="0"/>
              </a:spcAft>
              <a:buClr>
                <a:schemeClr val="dk1"/>
              </a:buClr>
              <a:buSzPts val="2400"/>
              <a:buNone/>
              <a:defRPr sz="2400" b="1">
                <a:solidFill>
                  <a:schemeClr val="dk1"/>
                </a:solidFill>
              </a:defRPr>
            </a:lvl4pPr>
            <a:lvl5pPr lvl="4" rtl="0">
              <a:lnSpc>
                <a:spcPct val="100000"/>
              </a:lnSpc>
              <a:spcBef>
                <a:spcPts val="0"/>
              </a:spcBef>
              <a:spcAft>
                <a:spcPts val="0"/>
              </a:spcAft>
              <a:buClr>
                <a:schemeClr val="dk1"/>
              </a:buClr>
              <a:buSzPts val="2400"/>
              <a:buNone/>
              <a:defRPr sz="2400" b="1">
                <a:solidFill>
                  <a:schemeClr val="dk1"/>
                </a:solidFill>
              </a:defRPr>
            </a:lvl5pPr>
            <a:lvl6pPr lvl="5" rtl="0">
              <a:lnSpc>
                <a:spcPct val="100000"/>
              </a:lnSpc>
              <a:spcBef>
                <a:spcPts val="0"/>
              </a:spcBef>
              <a:spcAft>
                <a:spcPts val="0"/>
              </a:spcAft>
              <a:buClr>
                <a:schemeClr val="dk1"/>
              </a:buClr>
              <a:buSzPts val="2400"/>
              <a:buNone/>
              <a:defRPr sz="2400" b="1">
                <a:solidFill>
                  <a:schemeClr val="dk1"/>
                </a:solidFill>
              </a:defRPr>
            </a:lvl6pPr>
            <a:lvl7pPr lvl="6" rtl="0">
              <a:lnSpc>
                <a:spcPct val="100000"/>
              </a:lnSpc>
              <a:spcBef>
                <a:spcPts val="0"/>
              </a:spcBef>
              <a:spcAft>
                <a:spcPts val="0"/>
              </a:spcAft>
              <a:buClr>
                <a:schemeClr val="dk1"/>
              </a:buClr>
              <a:buSzPts val="2400"/>
              <a:buNone/>
              <a:defRPr sz="2400" b="1">
                <a:solidFill>
                  <a:schemeClr val="dk1"/>
                </a:solidFill>
              </a:defRPr>
            </a:lvl7pPr>
            <a:lvl8pPr lvl="7" rtl="0">
              <a:lnSpc>
                <a:spcPct val="100000"/>
              </a:lnSpc>
              <a:spcBef>
                <a:spcPts val="0"/>
              </a:spcBef>
              <a:spcAft>
                <a:spcPts val="0"/>
              </a:spcAft>
              <a:buClr>
                <a:schemeClr val="dk1"/>
              </a:buClr>
              <a:buSzPts val="2400"/>
              <a:buNone/>
              <a:defRPr sz="2400" b="1">
                <a:solidFill>
                  <a:schemeClr val="dk1"/>
                </a:solidFill>
              </a:defRPr>
            </a:lvl8pPr>
            <a:lvl9pPr lvl="8" rtl="0">
              <a:lnSpc>
                <a:spcPct val="100000"/>
              </a:lnSpc>
              <a:spcBef>
                <a:spcPts val="0"/>
              </a:spcBef>
              <a:spcAft>
                <a:spcPts val="0"/>
              </a:spcAft>
              <a:buClr>
                <a:schemeClr val="dk1"/>
              </a:buClr>
              <a:buSzPts val="2400"/>
              <a:buNone/>
              <a:defRPr sz="2400" b="1">
                <a:solidFill>
                  <a:schemeClr val="dk1"/>
                </a:solidFill>
              </a:defRPr>
            </a:lvl9pPr>
          </a:lstStyle>
          <a:p>
            <a:endParaRPr/>
          </a:p>
        </p:txBody>
      </p:sp>
      <p:sp>
        <p:nvSpPr>
          <p:cNvPr id="119" name="Google Shape;119;p20"/>
          <p:cNvSpPr txBox="1">
            <a:spLocks noGrp="1"/>
          </p:cNvSpPr>
          <p:nvPr>
            <p:ph type="subTitle" idx="14"/>
          </p:nvPr>
        </p:nvSpPr>
        <p:spPr>
          <a:xfrm>
            <a:off x="5235503" y="3476175"/>
            <a:ext cx="2031600" cy="6843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endParaRPr/>
          </a:p>
        </p:txBody>
      </p:sp>
      <p:sp>
        <p:nvSpPr>
          <p:cNvPr id="120" name="Google Shape;120;p20"/>
          <p:cNvSpPr txBox="1">
            <a:spLocks noGrp="1"/>
          </p:cNvSpPr>
          <p:nvPr>
            <p:ph type="subTitle" idx="15"/>
          </p:nvPr>
        </p:nvSpPr>
        <p:spPr>
          <a:xfrm>
            <a:off x="5235504" y="3050525"/>
            <a:ext cx="2031600" cy="5781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Clr>
                <a:schemeClr val="dk1"/>
              </a:buClr>
              <a:buSzPts val="2400"/>
              <a:buNone/>
              <a:defRPr sz="2800">
                <a:solidFill>
                  <a:schemeClr val="dk1"/>
                </a:solidFill>
                <a:latin typeface="Anek Devanagari Medium"/>
                <a:ea typeface="Anek Devanagari Medium"/>
                <a:cs typeface="Anek Devanagari Medium"/>
                <a:sym typeface="Anek Devanagari Medium"/>
              </a:defRPr>
            </a:lvl1pPr>
            <a:lvl2pPr lvl="1" rtl="0">
              <a:lnSpc>
                <a:spcPct val="100000"/>
              </a:lnSpc>
              <a:spcBef>
                <a:spcPts val="0"/>
              </a:spcBef>
              <a:spcAft>
                <a:spcPts val="0"/>
              </a:spcAft>
              <a:buClr>
                <a:schemeClr val="dk1"/>
              </a:buClr>
              <a:buSzPts val="2400"/>
              <a:buNone/>
              <a:defRPr sz="2400" b="1">
                <a:solidFill>
                  <a:schemeClr val="dk1"/>
                </a:solidFill>
              </a:defRPr>
            </a:lvl2pPr>
            <a:lvl3pPr lvl="2" rtl="0">
              <a:lnSpc>
                <a:spcPct val="100000"/>
              </a:lnSpc>
              <a:spcBef>
                <a:spcPts val="0"/>
              </a:spcBef>
              <a:spcAft>
                <a:spcPts val="0"/>
              </a:spcAft>
              <a:buClr>
                <a:schemeClr val="dk1"/>
              </a:buClr>
              <a:buSzPts val="2400"/>
              <a:buNone/>
              <a:defRPr sz="2400" b="1">
                <a:solidFill>
                  <a:schemeClr val="dk1"/>
                </a:solidFill>
              </a:defRPr>
            </a:lvl3pPr>
            <a:lvl4pPr lvl="3" rtl="0">
              <a:lnSpc>
                <a:spcPct val="100000"/>
              </a:lnSpc>
              <a:spcBef>
                <a:spcPts val="0"/>
              </a:spcBef>
              <a:spcAft>
                <a:spcPts val="0"/>
              </a:spcAft>
              <a:buClr>
                <a:schemeClr val="dk1"/>
              </a:buClr>
              <a:buSzPts val="2400"/>
              <a:buNone/>
              <a:defRPr sz="2400" b="1">
                <a:solidFill>
                  <a:schemeClr val="dk1"/>
                </a:solidFill>
              </a:defRPr>
            </a:lvl4pPr>
            <a:lvl5pPr lvl="4" rtl="0">
              <a:lnSpc>
                <a:spcPct val="100000"/>
              </a:lnSpc>
              <a:spcBef>
                <a:spcPts val="0"/>
              </a:spcBef>
              <a:spcAft>
                <a:spcPts val="0"/>
              </a:spcAft>
              <a:buClr>
                <a:schemeClr val="dk1"/>
              </a:buClr>
              <a:buSzPts val="2400"/>
              <a:buNone/>
              <a:defRPr sz="2400" b="1">
                <a:solidFill>
                  <a:schemeClr val="dk1"/>
                </a:solidFill>
              </a:defRPr>
            </a:lvl5pPr>
            <a:lvl6pPr lvl="5" rtl="0">
              <a:lnSpc>
                <a:spcPct val="100000"/>
              </a:lnSpc>
              <a:spcBef>
                <a:spcPts val="0"/>
              </a:spcBef>
              <a:spcAft>
                <a:spcPts val="0"/>
              </a:spcAft>
              <a:buClr>
                <a:schemeClr val="dk1"/>
              </a:buClr>
              <a:buSzPts val="2400"/>
              <a:buNone/>
              <a:defRPr sz="2400" b="1">
                <a:solidFill>
                  <a:schemeClr val="dk1"/>
                </a:solidFill>
              </a:defRPr>
            </a:lvl6pPr>
            <a:lvl7pPr lvl="6" rtl="0">
              <a:lnSpc>
                <a:spcPct val="100000"/>
              </a:lnSpc>
              <a:spcBef>
                <a:spcPts val="0"/>
              </a:spcBef>
              <a:spcAft>
                <a:spcPts val="0"/>
              </a:spcAft>
              <a:buClr>
                <a:schemeClr val="dk1"/>
              </a:buClr>
              <a:buSzPts val="2400"/>
              <a:buNone/>
              <a:defRPr sz="2400" b="1">
                <a:solidFill>
                  <a:schemeClr val="dk1"/>
                </a:solidFill>
              </a:defRPr>
            </a:lvl7pPr>
            <a:lvl8pPr lvl="7" rtl="0">
              <a:lnSpc>
                <a:spcPct val="100000"/>
              </a:lnSpc>
              <a:spcBef>
                <a:spcPts val="0"/>
              </a:spcBef>
              <a:spcAft>
                <a:spcPts val="0"/>
              </a:spcAft>
              <a:buClr>
                <a:schemeClr val="dk1"/>
              </a:buClr>
              <a:buSzPts val="2400"/>
              <a:buNone/>
              <a:defRPr sz="2400" b="1">
                <a:solidFill>
                  <a:schemeClr val="dk1"/>
                </a:solidFill>
              </a:defRPr>
            </a:lvl8pPr>
            <a:lvl9pPr lvl="8" rtl="0">
              <a:lnSpc>
                <a:spcPct val="100000"/>
              </a:lnSpc>
              <a:spcBef>
                <a:spcPts val="0"/>
              </a:spcBef>
              <a:spcAft>
                <a:spcPts val="0"/>
              </a:spcAft>
              <a:buClr>
                <a:schemeClr val="dk1"/>
              </a:buClr>
              <a:buSzPts val="2400"/>
              <a:buNone/>
              <a:defRPr sz="2400" b="1">
                <a:solidFill>
                  <a:schemeClr val="dk1"/>
                </a:solidFill>
              </a:defRPr>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Numbers and text">
  <p:cSld name="BLANK_1_1_1_1_1_1">
    <p:bg>
      <p:bgPr>
        <a:solidFill>
          <a:schemeClr val="accent1"/>
        </a:solidFill>
        <a:effectLst/>
      </p:bgPr>
    </p:bg>
    <p:spTree>
      <p:nvGrpSpPr>
        <p:cNvPr id="1" name="Shape 121"/>
        <p:cNvGrpSpPr/>
        <p:nvPr/>
      </p:nvGrpSpPr>
      <p:grpSpPr>
        <a:xfrm>
          <a:off x="0" y="0"/>
          <a:ext cx="0" cy="0"/>
          <a:chOff x="0" y="0"/>
          <a:chExt cx="0" cy="0"/>
        </a:xfrm>
      </p:grpSpPr>
      <p:sp>
        <p:nvSpPr>
          <p:cNvPr id="122" name="Google Shape;122;p21"/>
          <p:cNvSpPr txBox="1">
            <a:spLocks noGrp="1"/>
          </p:cNvSpPr>
          <p:nvPr>
            <p:ph type="title" hasCustomPrompt="1"/>
          </p:nvPr>
        </p:nvSpPr>
        <p:spPr>
          <a:xfrm>
            <a:off x="1054477" y="1052250"/>
            <a:ext cx="3178200" cy="7389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6200"/>
              <a:buNone/>
              <a:defRPr sz="4000">
                <a:solidFill>
                  <a:schemeClr val="accent2"/>
                </a:solidFill>
              </a:defRPr>
            </a:lvl1pPr>
            <a:lvl2pPr lvl="1" algn="ctr" rtl="0">
              <a:spcBef>
                <a:spcPts val="0"/>
              </a:spcBef>
              <a:spcAft>
                <a:spcPts val="0"/>
              </a:spcAft>
              <a:buSzPts val="6200"/>
              <a:buNone/>
              <a:defRPr sz="6200"/>
            </a:lvl2pPr>
            <a:lvl3pPr lvl="2" algn="ctr" rtl="0">
              <a:spcBef>
                <a:spcPts val="0"/>
              </a:spcBef>
              <a:spcAft>
                <a:spcPts val="0"/>
              </a:spcAft>
              <a:buSzPts val="6200"/>
              <a:buNone/>
              <a:defRPr sz="6200"/>
            </a:lvl3pPr>
            <a:lvl4pPr lvl="3" algn="ctr" rtl="0">
              <a:spcBef>
                <a:spcPts val="0"/>
              </a:spcBef>
              <a:spcAft>
                <a:spcPts val="0"/>
              </a:spcAft>
              <a:buSzPts val="6200"/>
              <a:buNone/>
              <a:defRPr sz="6200"/>
            </a:lvl4pPr>
            <a:lvl5pPr lvl="4" algn="ctr" rtl="0">
              <a:spcBef>
                <a:spcPts val="0"/>
              </a:spcBef>
              <a:spcAft>
                <a:spcPts val="0"/>
              </a:spcAft>
              <a:buSzPts val="6200"/>
              <a:buNone/>
              <a:defRPr sz="6200"/>
            </a:lvl5pPr>
            <a:lvl6pPr lvl="5" algn="ctr" rtl="0">
              <a:spcBef>
                <a:spcPts val="0"/>
              </a:spcBef>
              <a:spcAft>
                <a:spcPts val="0"/>
              </a:spcAft>
              <a:buSzPts val="6200"/>
              <a:buNone/>
              <a:defRPr sz="6200"/>
            </a:lvl6pPr>
            <a:lvl7pPr lvl="6" algn="ctr" rtl="0">
              <a:spcBef>
                <a:spcPts val="0"/>
              </a:spcBef>
              <a:spcAft>
                <a:spcPts val="0"/>
              </a:spcAft>
              <a:buSzPts val="6200"/>
              <a:buNone/>
              <a:defRPr sz="6200"/>
            </a:lvl7pPr>
            <a:lvl8pPr lvl="7" algn="ctr" rtl="0">
              <a:spcBef>
                <a:spcPts val="0"/>
              </a:spcBef>
              <a:spcAft>
                <a:spcPts val="0"/>
              </a:spcAft>
              <a:buSzPts val="6200"/>
              <a:buNone/>
              <a:defRPr sz="6200"/>
            </a:lvl8pPr>
            <a:lvl9pPr lvl="8" algn="ctr" rtl="0">
              <a:spcBef>
                <a:spcPts val="0"/>
              </a:spcBef>
              <a:spcAft>
                <a:spcPts val="0"/>
              </a:spcAft>
              <a:buSzPts val="6200"/>
              <a:buNone/>
              <a:defRPr sz="6200"/>
            </a:lvl9pPr>
          </a:lstStyle>
          <a:p>
            <a:r>
              <a:t>xx%</a:t>
            </a:r>
          </a:p>
        </p:txBody>
      </p:sp>
      <p:sp>
        <p:nvSpPr>
          <p:cNvPr id="123" name="Google Shape;123;p21"/>
          <p:cNvSpPr txBox="1">
            <a:spLocks noGrp="1"/>
          </p:cNvSpPr>
          <p:nvPr>
            <p:ph type="subTitle" idx="1"/>
          </p:nvPr>
        </p:nvSpPr>
        <p:spPr>
          <a:xfrm>
            <a:off x="715177" y="1867463"/>
            <a:ext cx="3856800" cy="391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24" name="Google Shape;124;p21"/>
          <p:cNvSpPr txBox="1">
            <a:spLocks noGrp="1"/>
          </p:cNvSpPr>
          <p:nvPr>
            <p:ph type="title" idx="2" hasCustomPrompt="1"/>
          </p:nvPr>
        </p:nvSpPr>
        <p:spPr>
          <a:xfrm>
            <a:off x="1054477" y="2888824"/>
            <a:ext cx="3178200" cy="7389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6200"/>
              <a:buNone/>
              <a:defRPr sz="4000">
                <a:solidFill>
                  <a:schemeClr val="accent2"/>
                </a:solidFill>
              </a:defRPr>
            </a:lvl1pPr>
            <a:lvl2pPr lvl="1" algn="ctr" rtl="0">
              <a:spcBef>
                <a:spcPts val="0"/>
              </a:spcBef>
              <a:spcAft>
                <a:spcPts val="0"/>
              </a:spcAft>
              <a:buSzPts val="6200"/>
              <a:buNone/>
              <a:defRPr sz="6200"/>
            </a:lvl2pPr>
            <a:lvl3pPr lvl="2" algn="ctr" rtl="0">
              <a:spcBef>
                <a:spcPts val="0"/>
              </a:spcBef>
              <a:spcAft>
                <a:spcPts val="0"/>
              </a:spcAft>
              <a:buSzPts val="6200"/>
              <a:buNone/>
              <a:defRPr sz="6200"/>
            </a:lvl3pPr>
            <a:lvl4pPr lvl="3" algn="ctr" rtl="0">
              <a:spcBef>
                <a:spcPts val="0"/>
              </a:spcBef>
              <a:spcAft>
                <a:spcPts val="0"/>
              </a:spcAft>
              <a:buSzPts val="6200"/>
              <a:buNone/>
              <a:defRPr sz="6200"/>
            </a:lvl4pPr>
            <a:lvl5pPr lvl="4" algn="ctr" rtl="0">
              <a:spcBef>
                <a:spcPts val="0"/>
              </a:spcBef>
              <a:spcAft>
                <a:spcPts val="0"/>
              </a:spcAft>
              <a:buSzPts val="6200"/>
              <a:buNone/>
              <a:defRPr sz="6200"/>
            </a:lvl5pPr>
            <a:lvl6pPr lvl="5" algn="ctr" rtl="0">
              <a:spcBef>
                <a:spcPts val="0"/>
              </a:spcBef>
              <a:spcAft>
                <a:spcPts val="0"/>
              </a:spcAft>
              <a:buSzPts val="6200"/>
              <a:buNone/>
              <a:defRPr sz="6200"/>
            </a:lvl6pPr>
            <a:lvl7pPr lvl="6" algn="ctr" rtl="0">
              <a:spcBef>
                <a:spcPts val="0"/>
              </a:spcBef>
              <a:spcAft>
                <a:spcPts val="0"/>
              </a:spcAft>
              <a:buSzPts val="6200"/>
              <a:buNone/>
              <a:defRPr sz="6200"/>
            </a:lvl7pPr>
            <a:lvl8pPr lvl="7" algn="ctr" rtl="0">
              <a:spcBef>
                <a:spcPts val="0"/>
              </a:spcBef>
              <a:spcAft>
                <a:spcPts val="0"/>
              </a:spcAft>
              <a:buSzPts val="6200"/>
              <a:buNone/>
              <a:defRPr sz="6200"/>
            </a:lvl8pPr>
            <a:lvl9pPr lvl="8" algn="ctr" rtl="0">
              <a:spcBef>
                <a:spcPts val="0"/>
              </a:spcBef>
              <a:spcAft>
                <a:spcPts val="0"/>
              </a:spcAft>
              <a:buSzPts val="6200"/>
              <a:buNone/>
              <a:defRPr sz="6200"/>
            </a:lvl9pPr>
          </a:lstStyle>
          <a:p>
            <a:r>
              <a:t>xx%</a:t>
            </a:r>
          </a:p>
        </p:txBody>
      </p:sp>
      <p:sp>
        <p:nvSpPr>
          <p:cNvPr id="125" name="Google Shape;125;p21"/>
          <p:cNvSpPr txBox="1">
            <a:spLocks noGrp="1"/>
          </p:cNvSpPr>
          <p:nvPr>
            <p:ph type="subTitle" idx="3"/>
          </p:nvPr>
        </p:nvSpPr>
        <p:spPr>
          <a:xfrm>
            <a:off x="715177" y="3703913"/>
            <a:ext cx="3856800" cy="391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Numbers and text 1">
  <p:cSld name="BLANK_1_1_1_1_1_1_3">
    <p:bg>
      <p:bgPr>
        <a:solidFill>
          <a:schemeClr val="accent1"/>
        </a:solidFill>
        <a:effectLst/>
      </p:bgPr>
    </p:bg>
    <p:spTree>
      <p:nvGrpSpPr>
        <p:cNvPr id="1" name="Shape 126"/>
        <p:cNvGrpSpPr/>
        <p:nvPr/>
      </p:nvGrpSpPr>
      <p:grpSpPr>
        <a:xfrm>
          <a:off x="0" y="0"/>
          <a:ext cx="0" cy="0"/>
          <a:chOff x="0" y="0"/>
          <a:chExt cx="0" cy="0"/>
        </a:xfrm>
      </p:grpSpPr>
      <p:sp>
        <p:nvSpPr>
          <p:cNvPr id="127" name="Google Shape;127;p22"/>
          <p:cNvSpPr txBox="1">
            <a:spLocks noGrp="1"/>
          </p:cNvSpPr>
          <p:nvPr>
            <p:ph type="title" hasCustomPrompt="1"/>
          </p:nvPr>
        </p:nvSpPr>
        <p:spPr>
          <a:xfrm>
            <a:off x="2001200" y="2879125"/>
            <a:ext cx="1486800" cy="6291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SzPts val="6200"/>
              <a:buNone/>
              <a:defRPr sz="3000">
                <a:solidFill>
                  <a:schemeClr val="accent2"/>
                </a:solidFill>
              </a:defRPr>
            </a:lvl1pPr>
            <a:lvl2pPr lvl="1" algn="ctr" rtl="0">
              <a:spcBef>
                <a:spcPts val="0"/>
              </a:spcBef>
              <a:spcAft>
                <a:spcPts val="0"/>
              </a:spcAft>
              <a:buSzPts val="6200"/>
              <a:buNone/>
              <a:defRPr sz="6200"/>
            </a:lvl2pPr>
            <a:lvl3pPr lvl="2" algn="ctr" rtl="0">
              <a:spcBef>
                <a:spcPts val="0"/>
              </a:spcBef>
              <a:spcAft>
                <a:spcPts val="0"/>
              </a:spcAft>
              <a:buSzPts val="6200"/>
              <a:buNone/>
              <a:defRPr sz="6200"/>
            </a:lvl3pPr>
            <a:lvl4pPr lvl="3" algn="ctr" rtl="0">
              <a:spcBef>
                <a:spcPts val="0"/>
              </a:spcBef>
              <a:spcAft>
                <a:spcPts val="0"/>
              </a:spcAft>
              <a:buSzPts val="6200"/>
              <a:buNone/>
              <a:defRPr sz="6200"/>
            </a:lvl4pPr>
            <a:lvl5pPr lvl="4" algn="ctr" rtl="0">
              <a:spcBef>
                <a:spcPts val="0"/>
              </a:spcBef>
              <a:spcAft>
                <a:spcPts val="0"/>
              </a:spcAft>
              <a:buSzPts val="6200"/>
              <a:buNone/>
              <a:defRPr sz="6200"/>
            </a:lvl5pPr>
            <a:lvl6pPr lvl="5" algn="ctr" rtl="0">
              <a:spcBef>
                <a:spcPts val="0"/>
              </a:spcBef>
              <a:spcAft>
                <a:spcPts val="0"/>
              </a:spcAft>
              <a:buSzPts val="6200"/>
              <a:buNone/>
              <a:defRPr sz="6200"/>
            </a:lvl6pPr>
            <a:lvl7pPr lvl="6" algn="ctr" rtl="0">
              <a:spcBef>
                <a:spcPts val="0"/>
              </a:spcBef>
              <a:spcAft>
                <a:spcPts val="0"/>
              </a:spcAft>
              <a:buSzPts val="6200"/>
              <a:buNone/>
              <a:defRPr sz="6200"/>
            </a:lvl7pPr>
            <a:lvl8pPr lvl="7" algn="ctr" rtl="0">
              <a:spcBef>
                <a:spcPts val="0"/>
              </a:spcBef>
              <a:spcAft>
                <a:spcPts val="0"/>
              </a:spcAft>
              <a:buSzPts val="6200"/>
              <a:buNone/>
              <a:defRPr sz="6200"/>
            </a:lvl8pPr>
            <a:lvl9pPr lvl="8" algn="ctr" rtl="0">
              <a:spcBef>
                <a:spcPts val="0"/>
              </a:spcBef>
              <a:spcAft>
                <a:spcPts val="0"/>
              </a:spcAft>
              <a:buSzPts val="6200"/>
              <a:buNone/>
              <a:defRPr sz="6200"/>
            </a:lvl9pPr>
          </a:lstStyle>
          <a:p>
            <a:r>
              <a:t>xx%</a:t>
            </a:r>
          </a:p>
        </p:txBody>
      </p:sp>
      <p:sp>
        <p:nvSpPr>
          <p:cNvPr id="128" name="Google Shape;128;p22"/>
          <p:cNvSpPr txBox="1">
            <a:spLocks noGrp="1"/>
          </p:cNvSpPr>
          <p:nvPr>
            <p:ph type="subTitle" idx="1"/>
          </p:nvPr>
        </p:nvSpPr>
        <p:spPr>
          <a:xfrm>
            <a:off x="1576400" y="3923900"/>
            <a:ext cx="2336400" cy="684600"/>
          </a:xfrm>
          <a:prstGeom prst="rect">
            <a:avLst/>
          </a:prstGeom>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endParaRPr/>
          </a:p>
        </p:txBody>
      </p:sp>
      <p:sp>
        <p:nvSpPr>
          <p:cNvPr id="129" name="Google Shape;129;p22"/>
          <p:cNvSpPr txBox="1">
            <a:spLocks noGrp="1"/>
          </p:cNvSpPr>
          <p:nvPr>
            <p:ph type="subTitle" idx="2"/>
          </p:nvPr>
        </p:nvSpPr>
        <p:spPr>
          <a:xfrm>
            <a:off x="1576400" y="3498250"/>
            <a:ext cx="2336400" cy="578100"/>
          </a:xfrm>
          <a:prstGeom prst="rect">
            <a:avLst/>
          </a:prstGeom>
          <a:ln>
            <a:noFill/>
          </a:ln>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1"/>
              </a:buClr>
              <a:buSzPts val="2400"/>
              <a:buNone/>
              <a:defRPr sz="2800">
                <a:solidFill>
                  <a:schemeClr val="dk1"/>
                </a:solidFill>
                <a:latin typeface="Anek Devanagari Medium"/>
                <a:ea typeface="Anek Devanagari Medium"/>
                <a:cs typeface="Anek Devanagari Medium"/>
                <a:sym typeface="Anek Devanagari Medium"/>
              </a:defRPr>
            </a:lvl1pPr>
            <a:lvl2pPr lvl="1" rtl="0">
              <a:lnSpc>
                <a:spcPct val="100000"/>
              </a:lnSpc>
              <a:spcBef>
                <a:spcPts val="0"/>
              </a:spcBef>
              <a:spcAft>
                <a:spcPts val="0"/>
              </a:spcAft>
              <a:buClr>
                <a:schemeClr val="dk1"/>
              </a:buClr>
              <a:buSzPts val="2400"/>
              <a:buNone/>
              <a:defRPr sz="2400" b="1">
                <a:solidFill>
                  <a:schemeClr val="dk1"/>
                </a:solidFill>
              </a:defRPr>
            </a:lvl2pPr>
            <a:lvl3pPr lvl="2" rtl="0">
              <a:lnSpc>
                <a:spcPct val="100000"/>
              </a:lnSpc>
              <a:spcBef>
                <a:spcPts val="0"/>
              </a:spcBef>
              <a:spcAft>
                <a:spcPts val="0"/>
              </a:spcAft>
              <a:buClr>
                <a:schemeClr val="dk1"/>
              </a:buClr>
              <a:buSzPts val="2400"/>
              <a:buNone/>
              <a:defRPr sz="2400" b="1">
                <a:solidFill>
                  <a:schemeClr val="dk1"/>
                </a:solidFill>
              </a:defRPr>
            </a:lvl3pPr>
            <a:lvl4pPr lvl="3" rtl="0">
              <a:lnSpc>
                <a:spcPct val="100000"/>
              </a:lnSpc>
              <a:spcBef>
                <a:spcPts val="0"/>
              </a:spcBef>
              <a:spcAft>
                <a:spcPts val="0"/>
              </a:spcAft>
              <a:buClr>
                <a:schemeClr val="dk1"/>
              </a:buClr>
              <a:buSzPts val="2400"/>
              <a:buNone/>
              <a:defRPr sz="2400" b="1">
                <a:solidFill>
                  <a:schemeClr val="dk1"/>
                </a:solidFill>
              </a:defRPr>
            </a:lvl4pPr>
            <a:lvl5pPr lvl="4" rtl="0">
              <a:lnSpc>
                <a:spcPct val="100000"/>
              </a:lnSpc>
              <a:spcBef>
                <a:spcPts val="0"/>
              </a:spcBef>
              <a:spcAft>
                <a:spcPts val="0"/>
              </a:spcAft>
              <a:buClr>
                <a:schemeClr val="dk1"/>
              </a:buClr>
              <a:buSzPts val="2400"/>
              <a:buNone/>
              <a:defRPr sz="2400" b="1">
                <a:solidFill>
                  <a:schemeClr val="dk1"/>
                </a:solidFill>
              </a:defRPr>
            </a:lvl5pPr>
            <a:lvl6pPr lvl="5" rtl="0">
              <a:lnSpc>
                <a:spcPct val="100000"/>
              </a:lnSpc>
              <a:spcBef>
                <a:spcPts val="0"/>
              </a:spcBef>
              <a:spcAft>
                <a:spcPts val="0"/>
              </a:spcAft>
              <a:buClr>
                <a:schemeClr val="dk1"/>
              </a:buClr>
              <a:buSzPts val="2400"/>
              <a:buNone/>
              <a:defRPr sz="2400" b="1">
                <a:solidFill>
                  <a:schemeClr val="dk1"/>
                </a:solidFill>
              </a:defRPr>
            </a:lvl6pPr>
            <a:lvl7pPr lvl="6" rtl="0">
              <a:lnSpc>
                <a:spcPct val="100000"/>
              </a:lnSpc>
              <a:spcBef>
                <a:spcPts val="0"/>
              </a:spcBef>
              <a:spcAft>
                <a:spcPts val="0"/>
              </a:spcAft>
              <a:buClr>
                <a:schemeClr val="dk1"/>
              </a:buClr>
              <a:buSzPts val="2400"/>
              <a:buNone/>
              <a:defRPr sz="2400" b="1">
                <a:solidFill>
                  <a:schemeClr val="dk1"/>
                </a:solidFill>
              </a:defRPr>
            </a:lvl7pPr>
            <a:lvl8pPr lvl="7" rtl="0">
              <a:lnSpc>
                <a:spcPct val="100000"/>
              </a:lnSpc>
              <a:spcBef>
                <a:spcPts val="0"/>
              </a:spcBef>
              <a:spcAft>
                <a:spcPts val="0"/>
              </a:spcAft>
              <a:buClr>
                <a:schemeClr val="dk1"/>
              </a:buClr>
              <a:buSzPts val="2400"/>
              <a:buNone/>
              <a:defRPr sz="2400" b="1">
                <a:solidFill>
                  <a:schemeClr val="dk1"/>
                </a:solidFill>
              </a:defRPr>
            </a:lvl8pPr>
            <a:lvl9pPr lvl="8" rtl="0">
              <a:lnSpc>
                <a:spcPct val="100000"/>
              </a:lnSpc>
              <a:spcBef>
                <a:spcPts val="0"/>
              </a:spcBef>
              <a:spcAft>
                <a:spcPts val="0"/>
              </a:spcAft>
              <a:buClr>
                <a:schemeClr val="dk1"/>
              </a:buClr>
              <a:buSzPts val="2400"/>
              <a:buNone/>
              <a:defRPr sz="2400" b="1">
                <a:solidFill>
                  <a:schemeClr val="dk1"/>
                </a:solidFill>
              </a:defRPr>
            </a:lvl9pPr>
          </a:lstStyle>
          <a:p>
            <a:endParaRPr/>
          </a:p>
        </p:txBody>
      </p:sp>
      <p:sp>
        <p:nvSpPr>
          <p:cNvPr id="130" name="Google Shape;130;p22"/>
          <p:cNvSpPr txBox="1">
            <a:spLocks noGrp="1"/>
          </p:cNvSpPr>
          <p:nvPr>
            <p:ph type="title" idx="3"/>
          </p:nvPr>
        </p:nvSpPr>
        <p:spPr>
          <a:xfrm>
            <a:off x="715100" y="535000"/>
            <a:ext cx="7713900" cy="7269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1pPr>
            <a:lvl2pPr lvl="1"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2pPr>
            <a:lvl3pPr lvl="2"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3pPr>
            <a:lvl4pPr lvl="3"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4pPr>
            <a:lvl5pPr lvl="4"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5pPr>
            <a:lvl6pPr lvl="5"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6pPr>
            <a:lvl7pPr lvl="6"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7pPr>
            <a:lvl8pPr lvl="7"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8pPr>
            <a:lvl9pPr lvl="8"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9pPr>
          </a:lstStyle>
          <a:p>
            <a:endParaRPr/>
          </a:p>
        </p:txBody>
      </p:sp>
      <p:sp>
        <p:nvSpPr>
          <p:cNvPr id="131" name="Google Shape;131;p22"/>
          <p:cNvSpPr txBox="1">
            <a:spLocks noGrp="1"/>
          </p:cNvSpPr>
          <p:nvPr>
            <p:ph type="title" idx="4" hasCustomPrompt="1"/>
          </p:nvPr>
        </p:nvSpPr>
        <p:spPr>
          <a:xfrm>
            <a:off x="5656000" y="2879125"/>
            <a:ext cx="1486800" cy="6291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SzPts val="6200"/>
              <a:buNone/>
              <a:defRPr sz="3000">
                <a:solidFill>
                  <a:schemeClr val="accent2"/>
                </a:solidFill>
              </a:defRPr>
            </a:lvl1pPr>
            <a:lvl2pPr lvl="1" algn="ctr" rtl="0">
              <a:spcBef>
                <a:spcPts val="0"/>
              </a:spcBef>
              <a:spcAft>
                <a:spcPts val="0"/>
              </a:spcAft>
              <a:buSzPts val="6200"/>
              <a:buNone/>
              <a:defRPr sz="6200"/>
            </a:lvl2pPr>
            <a:lvl3pPr lvl="2" algn="ctr" rtl="0">
              <a:spcBef>
                <a:spcPts val="0"/>
              </a:spcBef>
              <a:spcAft>
                <a:spcPts val="0"/>
              </a:spcAft>
              <a:buSzPts val="6200"/>
              <a:buNone/>
              <a:defRPr sz="6200"/>
            </a:lvl3pPr>
            <a:lvl4pPr lvl="3" algn="ctr" rtl="0">
              <a:spcBef>
                <a:spcPts val="0"/>
              </a:spcBef>
              <a:spcAft>
                <a:spcPts val="0"/>
              </a:spcAft>
              <a:buSzPts val="6200"/>
              <a:buNone/>
              <a:defRPr sz="6200"/>
            </a:lvl4pPr>
            <a:lvl5pPr lvl="4" algn="ctr" rtl="0">
              <a:spcBef>
                <a:spcPts val="0"/>
              </a:spcBef>
              <a:spcAft>
                <a:spcPts val="0"/>
              </a:spcAft>
              <a:buSzPts val="6200"/>
              <a:buNone/>
              <a:defRPr sz="6200"/>
            </a:lvl5pPr>
            <a:lvl6pPr lvl="5" algn="ctr" rtl="0">
              <a:spcBef>
                <a:spcPts val="0"/>
              </a:spcBef>
              <a:spcAft>
                <a:spcPts val="0"/>
              </a:spcAft>
              <a:buSzPts val="6200"/>
              <a:buNone/>
              <a:defRPr sz="6200"/>
            </a:lvl6pPr>
            <a:lvl7pPr lvl="6" algn="ctr" rtl="0">
              <a:spcBef>
                <a:spcPts val="0"/>
              </a:spcBef>
              <a:spcAft>
                <a:spcPts val="0"/>
              </a:spcAft>
              <a:buSzPts val="6200"/>
              <a:buNone/>
              <a:defRPr sz="6200"/>
            </a:lvl7pPr>
            <a:lvl8pPr lvl="7" algn="ctr" rtl="0">
              <a:spcBef>
                <a:spcPts val="0"/>
              </a:spcBef>
              <a:spcAft>
                <a:spcPts val="0"/>
              </a:spcAft>
              <a:buSzPts val="6200"/>
              <a:buNone/>
              <a:defRPr sz="6200"/>
            </a:lvl8pPr>
            <a:lvl9pPr lvl="8" algn="ctr" rtl="0">
              <a:spcBef>
                <a:spcPts val="0"/>
              </a:spcBef>
              <a:spcAft>
                <a:spcPts val="0"/>
              </a:spcAft>
              <a:buSzPts val="6200"/>
              <a:buNone/>
              <a:defRPr sz="6200"/>
            </a:lvl9pPr>
          </a:lstStyle>
          <a:p>
            <a:r>
              <a:t>xx%</a:t>
            </a:r>
          </a:p>
        </p:txBody>
      </p:sp>
      <p:sp>
        <p:nvSpPr>
          <p:cNvPr id="132" name="Google Shape;132;p22"/>
          <p:cNvSpPr txBox="1">
            <a:spLocks noGrp="1"/>
          </p:cNvSpPr>
          <p:nvPr>
            <p:ph type="subTitle" idx="5"/>
          </p:nvPr>
        </p:nvSpPr>
        <p:spPr>
          <a:xfrm>
            <a:off x="5231200" y="3923900"/>
            <a:ext cx="2336400" cy="684600"/>
          </a:xfrm>
          <a:prstGeom prst="rect">
            <a:avLst/>
          </a:prstGeom>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endParaRPr/>
          </a:p>
        </p:txBody>
      </p:sp>
      <p:sp>
        <p:nvSpPr>
          <p:cNvPr id="133" name="Google Shape;133;p22"/>
          <p:cNvSpPr txBox="1">
            <a:spLocks noGrp="1"/>
          </p:cNvSpPr>
          <p:nvPr>
            <p:ph type="subTitle" idx="6"/>
          </p:nvPr>
        </p:nvSpPr>
        <p:spPr>
          <a:xfrm>
            <a:off x="5231200" y="3498250"/>
            <a:ext cx="2336400" cy="578100"/>
          </a:xfrm>
          <a:prstGeom prst="rect">
            <a:avLst/>
          </a:prstGeom>
          <a:ln>
            <a:noFill/>
          </a:ln>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1"/>
              </a:buClr>
              <a:buSzPts val="2400"/>
              <a:buNone/>
              <a:defRPr sz="2800">
                <a:solidFill>
                  <a:schemeClr val="dk1"/>
                </a:solidFill>
                <a:latin typeface="Anek Devanagari Medium"/>
                <a:ea typeface="Anek Devanagari Medium"/>
                <a:cs typeface="Anek Devanagari Medium"/>
                <a:sym typeface="Anek Devanagari Medium"/>
              </a:defRPr>
            </a:lvl1pPr>
            <a:lvl2pPr lvl="1" rtl="0">
              <a:lnSpc>
                <a:spcPct val="100000"/>
              </a:lnSpc>
              <a:spcBef>
                <a:spcPts val="0"/>
              </a:spcBef>
              <a:spcAft>
                <a:spcPts val="0"/>
              </a:spcAft>
              <a:buClr>
                <a:schemeClr val="dk1"/>
              </a:buClr>
              <a:buSzPts val="2400"/>
              <a:buNone/>
              <a:defRPr sz="2400" b="1">
                <a:solidFill>
                  <a:schemeClr val="dk1"/>
                </a:solidFill>
              </a:defRPr>
            </a:lvl2pPr>
            <a:lvl3pPr lvl="2" rtl="0">
              <a:lnSpc>
                <a:spcPct val="100000"/>
              </a:lnSpc>
              <a:spcBef>
                <a:spcPts val="0"/>
              </a:spcBef>
              <a:spcAft>
                <a:spcPts val="0"/>
              </a:spcAft>
              <a:buClr>
                <a:schemeClr val="dk1"/>
              </a:buClr>
              <a:buSzPts val="2400"/>
              <a:buNone/>
              <a:defRPr sz="2400" b="1">
                <a:solidFill>
                  <a:schemeClr val="dk1"/>
                </a:solidFill>
              </a:defRPr>
            </a:lvl3pPr>
            <a:lvl4pPr lvl="3" rtl="0">
              <a:lnSpc>
                <a:spcPct val="100000"/>
              </a:lnSpc>
              <a:spcBef>
                <a:spcPts val="0"/>
              </a:spcBef>
              <a:spcAft>
                <a:spcPts val="0"/>
              </a:spcAft>
              <a:buClr>
                <a:schemeClr val="dk1"/>
              </a:buClr>
              <a:buSzPts val="2400"/>
              <a:buNone/>
              <a:defRPr sz="2400" b="1">
                <a:solidFill>
                  <a:schemeClr val="dk1"/>
                </a:solidFill>
              </a:defRPr>
            </a:lvl4pPr>
            <a:lvl5pPr lvl="4" rtl="0">
              <a:lnSpc>
                <a:spcPct val="100000"/>
              </a:lnSpc>
              <a:spcBef>
                <a:spcPts val="0"/>
              </a:spcBef>
              <a:spcAft>
                <a:spcPts val="0"/>
              </a:spcAft>
              <a:buClr>
                <a:schemeClr val="dk1"/>
              </a:buClr>
              <a:buSzPts val="2400"/>
              <a:buNone/>
              <a:defRPr sz="2400" b="1">
                <a:solidFill>
                  <a:schemeClr val="dk1"/>
                </a:solidFill>
              </a:defRPr>
            </a:lvl5pPr>
            <a:lvl6pPr lvl="5" rtl="0">
              <a:lnSpc>
                <a:spcPct val="100000"/>
              </a:lnSpc>
              <a:spcBef>
                <a:spcPts val="0"/>
              </a:spcBef>
              <a:spcAft>
                <a:spcPts val="0"/>
              </a:spcAft>
              <a:buClr>
                <a:schemeClr val="dk1"/>
              </a:buClr>
              <a:buSzPts val="2400"/>
              <a:buNone/>
              <a:defRPr sz="2400" b="1">
                <a:solidFill>
                  <a:schemeClr val="dk1"/>
                </a:solidFill>
              </a:defRPr>
            </a:lvl6pPr>
            <a:lvl7pPr lvl="6" rtl="0">
              <a:lnSpc>
                <a:spcPct val="100000"/>
              </a:lnSpc>
              <a:spcBef>
                <a:spcPts val="0"/>
              </a:spcBef>
              <a:spcAft>
                <a:spcPts val="0"/>
              </a:spcAft>
              <a:buClr>
                <a:schemeClr val="dk1"/>
              </a:buClr>
              <a:buSzPts val="2400"/>
              <a:buNone/>
              <a:defRPr sz="2400" b="1">
                <a:solidFill>
                  <a:schemeClr val="dk1"/>
                </a:solidFill>
              </a:defRPr>
            </a:lvl7pPr>
            <a:lvl8pPr lvl="7" rtl="0">
              <a:lnSpc>
                <a:spcPct val="100000"/>
              </a:lnSpc>
              <a:spcBef>
                <a:spcPts val="0"/>
              </a:spcBef>
              <a:spcAft>
                <a:spcPts val="0"/>
              </a:spcAft>
              <a:buClr>
                <a:schemeClr val="dk1"/>
              </a:buClr>
              <a:buSzPts val="2400"/>
              <a:buNone/>
              <a:defRPr sz="2400" b="1">
                <a:solidFill>
                  <a:schemeClr val="dk1"/>
                </a:solidFill>
              </a:defRPr>
            </a:lvl8pPr>
            <a:lvl9pPr lvl="8" rtl="0">
              <a:lnSpc>
                <a:spcPct val="100000"/>
              </a:lnSpc>
              <a:spcBef>
                <a:spcPts val="0"/>
              </a:spcBef>
              <a:spcAft>
                <a:spcPts val="0"/>
              </a:spcAft>
              <a:buClr>
                <a:schemeClr val="dk1"/>
              </a:buClr>
              <a:buSzPts val="2400"/>
              <a:buNone/>
              <a:defRPr sz="2400" b="1">
                <a:solidFill>
                  <a:schemeClr val="dk1"/>
                </a:solidFill>
              </a:defRPr>
            </a:lvl9pPr>
          </a:lstStyle>
          <a:p>
            <a:endParaRPr/>
          </a:p>
        </p:txBody>
      </p:sp>
      <p:sp>
        <p:nvSpPr>
          <p:cNvPr id="134" name="Google Shape;134;p22"/>
          <p:cNvSpPr/>
          <p:nvPr/>
        </p:nvSpPr>
        <p:spPr>
          <a:xfrm>
            <a:off x="7535600" y="2055906"/>
            <a:ext cx="4478475" cy="5211575"/>
          </a:xfrm>
          <a:custGeom>
            <a:avLst/>
            <a:gdLst/>
            <a:ahLst/>
            <a:cxnLst/>
            <a:rect l="l" t="t" r="r" b="b"/>
            <a:pathLst>
              <a:path w="179139" h="208463" extrusionOk="0">
                <a:moveTo>
                  <a:pt x="179139" y="546"/>
                </a:moveTo>
                <a:lnTo>
                  <a:pt x="178594" y="208463"/>
                </a:lnTo>
                <a:lnTo>
                  <a:pt x="0" y="207917"/>
                </a:lnTo>
                <a:lnTo>
                  <a:pt x="65314" y="0"/>
                </a:lnTo>
                <a:close/>
              </a:path>
            </a:pathLst>
          </a:custGeom>
          <a:solidFill>
            <a:schemeClr val="accent6"/>
          </a:solidFill>
          <a:ln>
            <a:noFill/>
          </a:ln>
        </p:spPr>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only 2">
  <p:cSld name="CUSTOM_1_1">
    <p:bg>
      <p:bgPr>
        <a:solidFill>
          <a:schemeClr val="accent1"/>
        </a:solidFill>
        <a:effectLst/>
      </p:bgPr>
    </p:bg>
    <p:spTree>
      <p:nvGrpSpPr>
        <p:cNvPr id="1" name="Shape 138"/>
        <p:cNvGrpSpPr/>
        <p:nvPr/>
      </p:nvGrpSpPr>
      <p:grpSpPr>
        <a:xfrm>
          <a:off x="0" y="0"/>
          <a:ext cx="0" cy="0"/>
          <a:chOff x="0" y="0"/>
          <a:chExt cx="0" cy="0"/>
        </a:xfrm>
      </p:grpSpPr>
      <p:sp>
        <p:nvSpPr>
          <p:cNvPr id="139" name="Google Shape;139;p24"/>
          <p:cNvSpPr txBox="1">
            <a:spLocks noGrp="1"/>
          </p:cNvSpPr>
          <p:nvPr>
            <p:ph type="title"/>
          </p:nvPr>
        </p:nvSpPr>
        <p:spPr>
          <a:xfrm>
            <a:off x="715100" y="535000"/>
            <a:ext cx="7713900" cy="7269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1pPr>
            <a:lvl2pPr lvl="1"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2pPr>
            <a:lvl3pPr lvl="2"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3pPr>
            <a:lvl4pPr lvl="3"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4pPr>
            <a:lvl5pPr lvl="4"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5pPr>
            <a:lvl6pPr lvl="5"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6pPr>
            <a:lvl7pPr lvl="6"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7pPr>
            <a:lvl8pPr lvl="7"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8pPr>
            <a:lvl9pPr lvl="8"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9pPr>
          </a:lstStyle>
          <a:p>
            <a:endParaRPr/>
          </a:p>
        </p:txBody>
      </p:sp>
      <p:sp>
        <p:nvSpPr>
          <p:cNvPr id="140" name="Google Shape;140;p24"/>
          <p:cNvSpPr/>
          <p:nvPr/>
        </p:nvSpPr>
        <p:spPr>
          <a:xfrm rot="10800000" flipH="1">
            <a:off x="7535600" y="-2123981"/>
            <a:ext cx="4478475" cy="5211575"/>
          </a:xfrm>
          <a:custGeom>
            <a:avLst/>
            <a:gdLst/>
            <a:ahLst/>
            <a:cxnLst/>
            <a:rect l="l" t="t" r="r" b="b"/>
            <a:pathLst>
              <a:path w="179139" h="208463" extrusionOk="0">
                <a:moveTo>
                  <a:pt x="179139" y="546"/>
                </a:moveTo>
                <a:lnTo>
                  <a:pt x="178594" y="208463"/>
                </a:lnTo>
                <a:lnTo>
                  <a:pt x="0" y="207917"/>
                </a:lnTo>
                <a:lnTo>
                  <a:pt x="65314" y="0"/>
                </a:lnTo>
                <a:close/>
              </a:path>
            </a:pathLst>
          </a:custGeom>
          <a:solidFill>
            <a:schemeClr val="accent6"/>
          </a:solidFill>
          <a:ln>
            <a:noFill/>
          </a:ln>
        </p:spPr>
      </p:sp>
      <p:sp>
        <p:nvSpPr>
          <p:cNvPr id="141" name="Google Shape;141;p24"/>
          <p:cNvSpPr/>
          <p:nvPr/>
        </p:nvSpPr>
        <p:spPr>
          <a:xfrm flipH="1">
            <a:off x="-2870075" y="2055906"/>
            <a:ext cx="4478475" cy="5211575"/>
          </a:xfrm>
          <a:custGeom>
            <a:avLst/>
            <a:gdLst/>
            <a:ahLst/>
            <a:cxnLst/>
            <a:rect l="l" t="t" r="r" b="b"/>
            <a:pathLst>
              <a:path w="179139" h="208463" extrusionOk="0">
                <a:moveTo>
                  <a:pt x="179139" y="546"/>
                </a:moveTo>
                <a:lnTo>
                  <a:pt x="178594" y="208463"/>
                </a:lnTo>
                <a:lnTo>
                  <a:pt x="0" y="207917"/>
                </a:lnTo>
                <a:lnTo>
                  <a:pt x="65314" y="0"/>
                </a:lnTo>
                <a:close/>
              </a:path>
            </a:pathLst>
          </a:custGeom>
          <a:solidFill>
            <a:schemeClr val="accent6"/>
          </a:solidFill>
          <a:ln>
            <a:noFill/>
          </a:ln>
        </p:spPr>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ackground">
  <p:cSld name="BLANK_1_1_1_1_1_1_1">
    <p:spTree>
      <p:nvGrpSpPr>
        <p:cNvPr id="1" name="Shape 147"/>
        <p:cNvGrpSpPr/>
        <p:nvPr/>
      </p:nvGrpSpPr>
      <p:grpSpPr>
        <a:xfrm>
          <a:off x="0" y="0"/>
          <a:ext cx="0" cy="0"/>
          <a:chOff x="0" y="0"/>
          <a:chExt cx="0" cy="0"/>
        </a:xfrm>
      </p:grpSpPr>
      <p:sp>
        <p:nvSpPr>
          <p:cNvPr id="148" name="Google Shape;148;p26"/>
          <p:cNvSpPr/>
          <p:nvPr/>
        </p:nvSpPr>
        <p:spPr>
          <a:xfrm>
            <a:off x="5713575" y="-34037"/>
            <a:ext cx="4478475" cy="5211575"/>
          </a:xfrm>
          <a:custGeom>
            <a:avLst/>
            <a:gdLst/>
            <a:ahLst/>
            <a:cxnLst/>
            <a:rect l="l" t="t" r="r" b="b"/>
            <a:pathLst>
              <a:path w="179139" h="208463" extrusionOk="0">
                <a:moveTo>
                  <a:pt x="179139" y="546"/>
                </a:moveTo>
                <a:lnTo>
                  <a:pt x="178594" y="208463"/>
                </a:lnTo>
                <a:lnTo>
                  <a:pt x="0" y="207917"/>
                </a:lnTo>
                <a:lnTo>
                  <a:pt x="65314" y="0"/>
                </a:lnTo>
                <a:close/>
              </a:path>
            </a:pathLst>
          </a:custGeom>
          <a:solidFill>
            <a:schemeClr val="accent1"/>
          </a:solidFill>
          <a:ln>
            <a:noFill/>
          </a:ln>
        </p:spPr>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ackground 1">
  <p:cSld name="BLANK_1_1_1_1_1_1_1_1">
    <p:spTree>
      <p:nvGrpSpPr>
        <p:cNvPr id="1" name="Shape 149"/>
        <p:cNvGrpSpPr/>
        <p:nvPr/>
      </p:nvGrpSpPr>
      <p:grpSpPr>
        <a:xfrm>
          <a:off x="0" y="0"/>
          <a:ext cx="0" cy="0"/>
          <a:chOff x="0" y="0"/>
          <a:chExt cx="0" cy="0"/>
        </a:xfrm>
      </p:grpSpPr>
      <p:sp>
        <p:nvSpPr>
          <p:cNvPr id="150" name="Google Shape;150;p27"/>
          <p:cNvSpPr/>
          <p:nvPr/>
        </p:nvSpPr>
        <p:spPr>
          <a:xfrm rot="10800000">
            <a:off x="-1066850" y="-34037"/>
            <a:ext cx="4478475" cy="5211575"/>
          </a:xfrm>
          <a:custGeom>
            <a:avLst/>
            <a:gdLst/>
            <a:ahLst/>
            <a:cxnLst/>
            <a:rect l="l" t="t" r="r" b="b"/>
            <a:pathLst>
              <a:path w="179139" h="208463" extrusionOk="0">
                <a:moveTo>
                  <a:pt x="179139" y="546"/>
                </a:moveTo>
                <a:lnTo>
                  <a:pt x="178594" y="208463"/>
                </a:lnTo>
                <a:lnTo>
                  <a:pt x="0" y="207917"/>
                </a:lnTo>
                <a:lnTo>
                  <a:pt x="65314" y="0"/>
                </a:lnTo>
                <a:close/>
              </a:path>
            </a:pathLst>
          </a:custGeom>
          <a:solidFill>
            <a:schemeClr val="accent1"/>
          </a:solidFill>
          <a:ln>
            <a:noFill/>
          </a:ln>
        </p:spPr>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accent6"/>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5100" y="535000"/>
            <a:ext cx="7713900" cy="7269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1pPr>
            <a:lvl2pPr lvl="1"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2pPr>
            <a:lvl3pPr lvl="2"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3pPr>
            <a:lvl4pPr lvl="3"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4pPr>
            <a:lvl5pPr lvl="4"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5pPr>
            <a:lvl6pPr lvl="5"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6pPr>
            <a:lvl7pPr lvl="6"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7pPr>
            <a:lvl8pPr lvl="7"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8pPr>
            <a:lvl9pPr lvl="8" rtl="0">
              <a:spcBef>
                <a:spcPts val="0"/>
              </a:spcBef>
              <a:spcAft>
                <a:spcPts val="0"/>
              </a:spcAft>
              <a:buClr>
                <a:schemeClr val="dk1"/>
              </a:buClr>
              <a:buSzPts val="3600"/>
              <a:buFont typeface="Anek Devanagari Medium"/>
              <a:buNone/>
              <a:defRPr sz="3600">
                <a:solidFill>
                  <a:schemeClr val="dk1"/>
                </a:solidFill>
                <a:latin typeface="Anek Devanagari Medium"/>
                <a:ea typeface="Anek Devanagari Medium"/>
                <a:cs typeface="Anek Devanagari Medium"/>
                <a:sym typeface="Anek Devanagari Medium"/>
              </a:defRPr>
            </a:lvl9pPr>
          </a:lstStyle>
          <a:p>
            <a:endParaRPr/>
          </a:p>
        </p:txBody>
      </p:sp>
      <p:sp>
        <p:nvSpPr>
          <p:cNvPr id="7" name="Google Shape;7;p1"/>
          <p:cNvSpPr txBox="1">
            <a:spLocks noGrp="1"/>
          </p:cNvSpPr>
          <p:nvPr>
            <p:ph type="body" idx="1"/>
          </p:nvPr>
        </p:nvSpPr>
        <p:spPr>
          <a:xfrm>
            <a:off x="715100" y="1261900"/>
            <a:ext cx="7713900" cy="3346500"/>
          </a:xfrm>
          <a:prstGeom prst="rect">
            <a:avLst/>
          </a:prstGeom>
          <a:noFill/>
          <a:ln>
            <a:noFill/>
          </a:ln>
        </p:spPr>
        <p:txBody>
          <a:bodyPr spcFirstLastPara="1" wrap="square" lIns="91425" tIns="91425" rIns="91425" bIns="91425" anchor="t" anchorCtr="0">
            <a:noAutofit/>
          </a:bodyPr>
          <a:lstStyle>
            <a:lvl1pPr marL="457200" lvl="0" indent="-330200">
              <a:lnSpc>
                <a:spcPct val="100000"/>
              </a:lnSpc>
              <a:spcBef>
                <a:spcPts val="0"/>
              </a:spcBef>
              <a:spcAft>
                <a:spcPts val="0"/>
              </a:spcAft>
              <a:buClr>
                <a:schemeClr val="dk1"/>
              </a:buClr>
              <a:buSzPts val="1600"/>
              <a:buFont typeface="Blinker"/>
              <a:buChar char="●"/>
              <a:defRPr sz="1600">
                <a:solidFill>
                  <a:schemeClr val="dk1"/>
                </a:solidFill>
                <a:latin typeface="Blinker"/>
                <a:ea typeface="Blinker"/>
                <a:cs typeface="Blinker"/>
                <a:sym typeface="Blinker"/>
              </a:defRPr>
            </a:lvl1pPr>
            <a:lvl2pPr marL="914400" lvl="1" indent="-330200">
              <a:lnSpc>
                <a:spcPct val="100000"/>
              </a:lnSpc>
              <a:spcBef>
                <a:spcPts val="0"/>
              </a:spcBef>
              <a:spcAft>
                <a:spcPts val="0"/>
              </a:spcAft>
              <a:buClr>
                <a:schemeClr val="dk1"/>
              </a:buClr>
              <a:buSzPts val="1600"/>
              <a:buFont typeface="Blinker"/>
              <a:buChar char="○"/>
              <a:defRPr sz="1600">
                <a:solidFill>
                  <a:schemeClr val="dk1"/>
                </a:solidFill>
                <a:latin typeface="Blinker"/>
                <a:ea typeface="Blinker"/>
                <a:cs typeface="Blinker"/>
                <a:sym typeface="Blinker"/>
              </a:defRPr>
            </a:lvl2pPr>
            <a:lvl3pPr marL="1371600" lvl="2" indent="-330200">
              <a:lnSpc>
                <a:spcPct val="100000"/>
              </a:lnSpc>
              <a:spcBef>
                <a:spcPts val="0"/>
              </a:spcBef>
              <a:spcAft>
                <a:spcPts val="0"/>
              </a:spcAft>
              <a:buClr>
                <a:schemeClr val="dk1"/>
              </a:buClr>
              <a:buSzPts val="1600"/>
              <a:buFont typeface="Blinker"/>
              <a:buChar char="■"/>
              <a:defRPr sz="1600">
                <a:solidFill>
                  <a:schemeClr val="dk1"/>
                </a:solidFill>
                <a:latin typeface="Blinker"/>
                <a:ea typeface="Blinker"/>
                <a:cs typeface="Blinker"/>
                <a:sym typeface="Blinker"/>
              </a:defRPr>
            </a:lvl3pPr>
            <a:lvl4pPr marL="1828800" lvl="3" indent="-330200">
              <a:lnSpc>
                <a:spcPct val="100000"/>
              </a:lnSpc>
              <a:spcBef>
                <a:spcPts val="0"/>
              </a:spcBef>
              <a:spcAft>
                <a:spcPts val="0"/>
              </a:spcAft>
              <a:buClr>
                <a:schemeClr val="dk1"/>
              </a:buClr>
              <a:buSzPts val="1600"/>
              <a:buFont typeface="Blinker"/>
              <a:buChar char="●"/>
              <a:defRPr sz="1600">
                <a:solidFill>
                  <a:schemeClr val="dk1"/>
                </a:solidFill>
                <a:latin typeface="Blinker"/>
                <a:ea typeface="Blinker"/>
                <a:cs typeface="Blinker"/>
                <a:sym typeface="Blinker"/>
              </a:defRPr>
            </a:lvl4pPr>
            <a:lvl5pPr marL="2286000" lvl="4" indent="-330200">
              <a:lnSpc>
                <a:spcPct val="100000"/>
              </a:lnSpc>
              <a:spcBef>
                <a:spcPts val="0"/>
              </a:spcBef>
              <a:spcAft>
                <a:spcPts val="0"/>
              </a:spcAft>
              <a:buClr>
                <a:schemeClr val="dk1"/>
              </a:buClr>
              <a:buSzPts val="1600"/>
              <a:buFont typeface="Blinker"/>
              <a:buChar char="○"/>
              <a:defRPr sz="1600">
                <a:solidFill>
                  <a:schemeClr val="dk1"/>
                </a:solidFill>
                <a:latin typeface="Blinker"/>
                <a:ea typeface="Blinker"/>
                <a:cs typeface="Blinker"/>
                <a:sym typeface="Blinker"/>
              </a:defRPr>
            </a:lvl5pPr>
            <a:lvl6pPr marL="2743200" lvl="5" indent="-330200">
              <a:lnSpc>
                <a:spcPct val="100000"/>
              </a:lnSpc>
              <a:spcBef>
                <a:spcPts val="0"/>
              </a:spcBef>
              <a:spcAft>
                <a:spcPts val="0"/>
              </a:spcAft>
              <a:buClr>
                <a:schemeClr val="dk1"/>
              </a:buClr>
              <a:buSzPts val="1600"/>
              <a:buFont typeface="Blinker"/>
              <a:buChar char="■"/>
              <a:defRPr sz="1600">
                <a:solidFill>
                  <a:schemeClr val="dk1"/>
                </a:solidFill>
                <a:latin typeface="Blinker"/>
                <a:ea typeface="Blinker"/>
                <a:cs typeface="Blinker"/>
                <a:sym typeface="Blinker"/>
              </a:defRPr>
            </a:lvl6pPr>
            <a:lvl7pPr marL="3200400" lvl="6" indent="-330200">
              <a:lnSpc>
                <a:spcPct val="100000"/>
              </a:lnSpc>
              <a:spcBef>
                <a:spcPts val="0"/>
              </a:spcBef>
              <a:spcAft>
                <a:spcPts val="0"/>
              </a:spcAft>
              <a:buClr>
                <a:schemeClr val="dk1"/>
              </a:buClr>
              <a:buSzPts val="1600"/>
              <a:buFont typeface="Blinker"/>
              <a:buChar char="●"/>
              <a:defRPr sz="1600">
                <a:solidFill>
                  <a:schemeClr val="dk1"/>
                </a:solidFill>
                <a:latin typeface="Blinker"/>
                <a:ea typeface="Blinker"/>
                <a:cs typeface="Blinker"/>
                <a:sym typeface="Blinker"/>
              </a:defRPr>
            </a:lvl7pPr>
            <a:lvl8pPr marL="3657600" lvl="7" indent="-330200">
              <a:lnSpc>
                <a:spcPct val="100000"/>
              </a:lnSpc>
              <a:spcBef>
                <a:spcPts val="0"/>
              </a:spcBef>
              <a:spcAft>
                <a:spcPts val="0"/>
              </a:spcAft>
              <a:buClr>
                <a:schemeClr val="dk1"/>
              </a:buClr>
              <a:buSzPts val="1600"/>
              <a:buFont typeface="Blinker"/>
              <a:buChar char="○"/>
              <a:defRPr sz="1600">
                <a:solidFill>
                  <a:schemeClr val="dk1"/>
                </a:solidFill>
                <a:latin typeface="Blinker"/>
                <a:ea typeface="Blinker"/>
                <a:cs typeface="Blinker"/>
                <a:sym typeface="Blinker"/>
              </a:defRPr>
            </a:lvl8pPr>
            <a:lvl9pPr marL="4114800" lvl="8" indent="-330200">
              <a:lnSpc>
                <a:spcPct val="100000"/>
              </a:lnSpc>
              <a:spcBef>
                <a:spcPts val="0"/>
              </a:spcBef>
              <a:spcAft>
                <a:spcPts val="0"/>
              </a:spcAft>
              <a:buClr>
                <a:schemeClr val="dk1"/>
              </a:buClr>
              <a:buSzPts val="1600"/>
              <a:buFont typeface="Blinker"/>
              <a:buChar char="■"/>
              <a:defRPr sz="1600">
                <a:solidFill>
                  <a:schemeClr val="dk1"/>
                </a:solidFill>
                <a:latin typeface="Blinker"/>
                <a:ea typeface="Blinker"/>
                <a:cs typeface="Blinker"/>
                <a:sym typeface="Blinker"/>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7" r:id="rId9"/>
    <p:sldLayoutId id="2147483658" r:id="rId10"/>
    <p:sldLayoutId id="2147483660" r:id="rId11"/>
    <p:sldLayoutId id="2147483661" r:id="rId12"/>
    <p:sldLayoutId id="2147483662" r:id="rId13"/>
    <p:sldLayoutId id="2147483663" r:id="rId14"/>
    <p:sldLayoutId id="2147483664" r:id="rId15"/>
    <p:sldLayoutId id="2147483665" r:id="rId16"/>
    <p:sldLayoutId id="2147483666" r:id="rId17"/>
    <p:sldLayoutId id="2147483667" r:id="rId18"/>
    <p:sldLayoutId id="2147483668" r:id="rId19"/>
    <p:sldLayoutId id="2147483670" r:id="rId20"/>
    <p:sldLayoutId id="2147483672" r:id="rId21"/>
    <p:sldLayoutId id="2147483673" r:id="rId2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 Id="rId5" Type="http://schemas.openxmlformats.org/officeDocument/2006/relationships/image" Target="../media/image9.png"/><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6.xml"/><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4.xml"/><Relationship Id="rId5" Type="http://schemas.openxmlformats.org/officeDocument/2006/relationships/image" Target="../media/image24.png"/><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18.xml"/><Relationship Id="rId4" Type="http://schemas.openxmlformats.org/officeDocument/2006/relationships/image" Target="../media/image31.png"/></Relationships>
</file>

<file path=ppt/slides/_rels/slide2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4.xml"/><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Shape 160"/>
        <p:cNvGrpSpPr/>
        <p:nvPr/>
      </p:nvGrpSpPr>
      <p:grpSpPr>
        <a:xfrm>
          <a:off x="0" y="0"/>
          <a:ext cx="0" cy="0"/>
          <a:chOff x="0" y="0"/>
          <a:chExt cx="0" cy="0"/>
        </a:xfrm>
      </p:grpSpPr>
      <p:sp>
        <p:nvSpPr>
          <p:cNvPr id="161" name="Google Shape;161;p31"/>
          <p:cNvSpPr/>
          <p:nvPr/>
        </p:nvSpPr>
        <p:spPr>
          <a:xfrm>
            <a:off x="4675451" y="23027"/>
            <a:ext cx="4478475" cy="5211575"/>
          </a:xfrm>
          <a:custGeom>
            <a:avLst/>
            <a:gdLst/>
            <a:ahLst/>
            <a:cxnLst/>
            <a:rect l="l" t="t" r="r" b="b"/>
            <a:pathLst>
              <a:path w="179139" h="208463" extrusionOk="0">
                <a:moveTo>
                  <a:pt x="179139" y="546"/>
                </a:moveTo>
                <a:lnTo>
                  <a:pt x="178594" y="208463"/>
                </a:lnTo>
                <a:lnTo>
                  <a:pt x="0" y="207917"/>
                </a:lnTo>
                <a:lnTo>
                  <a:pt x="65314" y="0"/>
                </a:lnTo>
                <a:close/>
              </a:path>
            </a:pathLst>
          </a:custGeom>
          <a:solidFill>
            <a:schemeClr val="accent6"/>
          </a:solidFill>
          <a:ln>
            <a:noFill/>
          </a:ln>
        </p:spPr>
      </p:sp>
      <p:sp>
        <p:nvSpPr>
          <p:cNvPr id="162" name="Google Shape;162;p31"/>
          <p:cNvSpPr txBox="1">
            <a:spLocks noGrp="1"/>
          </p:cNvSpPr>
          <p:nvPr>
            <p:ph type="ctrTitle"/>
          </p:nvPr>
        </p:nvSpPr>
        <p:spPr>
          <a:xfrm>
            <a:off x="721674" y="539827"/>
            <a:ext cx="4695641" cy="3029623"/>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s-EC" dirty="0"/>
              <a:t>PREGUNTAS DE LAS MESAS TEMÁTICAS </a:t>
            </a:r>
            <a:endParaRPr dirty="0"/>
          </a:p>
        </p:txBody>
      </p:sp>
      <p:sp>
        <p:nvSpPr>
          <p:cNvPr id="163" name="Google Shape;163;p31"/>
          <p:cNvSpPr txBox="1">
            <a:spLocks noGrp="1"/>
          </p:cNvSpPr>
          <p:nvPr>
            <p:ph type="subTitle" idx="1"/>
          </p:nvPr>
        </p:nvSpPr>
        <p:spPr>
          <a:xfrm>
            <a:off x="721675" y="3569350"/>
            <a:ext cx="4682100" cy="455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GAD PARROQUIAL PUEBLO NUEVO</a:t>
            </a:r>
            <a:endParaRPr dirty="0"/>
          </a:p>
        </p:txBody>
      </p:sp>
      <p:sp>
        <p:nvSpPr>
          <p:cNvPr id="164" name="Google Shape;164;p31"/>
          <p:cNvSpPr/>
          <p:nvPr/>
        </p:nvSpPr>
        <p:spPr>
          <a:xfrm>
            <a:off x="6693408" y="3703531"/>
            <a:ext cx="2048256" cy="427800"/>
          </a:xfrm>
          <a:prstGeom prst="ellipse">
            <a:avLst/>
          </a:prstGeom>
          <a:solidFill>
            <a:srgbClr val="1E1E1E">
              <a:alpha val="178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pic>
        <p:nvPicPr>
          <p:cNvPr id="26" name="Imagen 25">
            <a:extLst>
              <a:ext uri="{FF2B5EF4-FFF2-40B4-BE49-F238E27FC236}">
                <a16:creationId xmlns:a16="http://schemas.microsoft.com/office/drawing/2014/main" id="{1C41EAAF-36C7-2950-1959-FE5F4DC5A009}"/>
              </a:ext>
            </a:extLst>
          </p:cNvPr>
          <p:cNvPicPr>
            <a:picLocks noChangeAspect="1"/>
          </p:cNvPicPr>
          <p:nvPr/>
        </p:nvPicPr>
        <p:blipFill>
          <a:blip r:embed="rId3"/>
          <a:stretch>
            <a:fillRect/>
          </a:stretch>
        </p:blipFill>
        <p:spPr>
          <a:xfrm>
            <a:off x="5997225" y="1293610"/>
            <a:ext cx="2623821" cy="262382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32"/>
          <p:cNvSpPr txBox="1">
            <a:spLocks noGrp="1"/>
          </p:cNvSpPr>
          <p:nvPr>
            <p:ph type="title"/>
          </p:nvPr>
        </p:nvSpPr>
        <p:spPr>
          <a:xfrm>
            <a:off x="715100" y="535000"/>
            <a:ext cx="7713900" cy="726900"/>
          </a:xfrm>
          <a:prstGeom prst="rect">
            <a:avLst/>
          </a:prstGeom>
          <a:ln>
            <a:noFill/>
          </a:ln>
        </p:spPr>
        <p:txBody>
          <a:bodyPr spcFirstLastPara="1" wrap="square" lIns="91425" tIns="91425" rIns="91425" bIns="91425" anchor="t" anchorCtr="0">
            <a:noAutofit/>
          </a:bodyPr>
          <a:lstStyle/>
          <a:p>
            <a:pPr marL="0" lvl="0" indent="0" algn="l" rtl="0">
              <a:spcBef>
                <a:spcPts val="0"/>
              </a:spcBef>
              <a:spcAft>
                <a:spcPts val="0"/>
              </a:spcAft>
              <a:buNone/>
            </a:pPr>
            <a:r>
              <a:rPr lang="es-MX" b="1" dirty="0">
                <a:effectLst>
                  <a:outerShdw blurRad="38100" dist="38100" dir="2700000" algn="tl">
                    <a:srgbClr val="000000">
                      <a:alpha val="43137"/>
                    </a:srgbClr>
                  </a:outerShdw>
                </a:effectLst>
              </a:rPr>
              <a:t>Conformación de mesas temáticas de trabajo con los siguientes temas:</a:t>
            </a:r>
          </a:p>
        </p:txBody>
      </p:sp>
      <p:sp>
        <p:nvSpPr>
          <p:cNvPr id="222" name="Google Shape;222;p32"/>
          <p:cNvSpPr txBox="1"/>
          <p:nvPr/>
        </p:nvSpPr>
        <p:spPr>
          <a:xfrm>
            <a:off x="715100" y="1614440"/>
            <a:ext cx="7283146" cy="2825358"/>
          </a:xfrm>
          <a:prstGeom prst="rect">
            <a:avLst/>
          </a:prstGeom>
          <a:noFill/>
          <a:ln>
            <a:noFill/>
          </a:ln>
        </p:spPr>
        <p:txBody>
          <a:bodyPr spcFirstLastPara="1" wrap="square" lIns="91425" tIns="91425" rIns="0" bIns="91425" anchor="t" anchorCtr="0">
            <a:noAutofit/>
          </a:bodyPr>
          <a:lstStyle/>
          <a:p>
            <a:pPr marL="228600" lvl="0" indent="-228600" algn="l" rtl="0">
              <a:spcBef>
                <a:spcPts val="0"/>
              </a:spcBef>
              <a:spcAft>
                <a:spcPts val="0"/>
              </a:spcAft>
              <a:buFont typeface="+mj-lt"/>
              <a:buAutoNum type="arabicPeriod"/>
            </a:pPr>
            <a:r>
              <a:rPr lang="es-MX" sz="2400" dirty="0">
                <a:solidFill>
                  <a:schemeClr val="dk1"/>
                </a:solidFill>
                <a:latin typeface="Blinker"/>
                <a:ea typeface="Blinker"/>
                <a:cs typeface="Blinker"/>
                <a:sym typeface="Blinker"/>
              </a:rPr>
              <a:t>Mesa de Político Institucional.</a:t>
            </a:r>
          </a:p>
          <a:p>
            <a:pPr marL="228600" lvl="0" indent="-228600" algn="l" rtl="0">
              <a:spcBef>
                <a:spcPts val="0"/>
              </a:spcBef>
              <a:spcAft>
                <a:spcPts val="0"/>
              </a:spcAft>
              <a:buFont typeface="+mj-lt"/>
              <a:buAutoNum type="arabicPeriod"/>
            </a:pPr>
            <a:r>
              <a:rPr lang="es-MX" sz="2400" dirty="0">
                <a:solidFill>
                  <a:schemeClr val="dk1"/>
                </a:solidFill>
                <a:latin typeface="Blinker"/>
                <a:ea typeface="Blinker"/>
                <a:cs typeface="Blinker"/>
                <a:sym typeface="Blinker"/>
              </a:rPr>
              <a:t>Mesa de Asentamientos humanos, energía y telecomunicaciones.</a:t>
            </a:r>
          </a:p>
          <a:p>
            <a:pPr marL="228600" lvl="0" indent="-228600" algn="l" rtl="0">
              <a:spcBef>
                <a:spcPts val="0"/>
              </a:spcBef>
              <a:spcAft>
                <a:spcPts val="0"/>
              </a:spcAft>
              <a:buFont typeface="+mj-lt"/>
              <a:buAutoNum type="arabicPeriod"/>
            </a:pPr>
            <a:r>
              <a:rPr lang="es-MX" sz="2400" dirty="0">
                <a:solidFill>
                  <a:schemeClr val="dk1"/>
                </a:solidFill>
                <a:latin typeface="Blinker"/>
                <a:ea typeface="Blinker"/>
                <a:cs typeface="Blinker"/>
                <a:sym typeface="Blinker"/>
              </a:rPr>
              <a:t>Mesa Biofísico.</a:t>
            </a:r>
          </a:p>
          <a:p>
            <a:pPr marL="228600" lvl="0" indent="-228600" algn="l" rtl="0">
              <a:spcBef>
                <a:spcPts val="0"/>
              </a:spcBef>
              <a:spcAft>
                <a:spcPts val="0"/>
              </a:spcAft>
              <a:buFont typeface="+mj-lt"/>
              <a:buAutoNum type="arabicPeriod"/>
            </a:pPr>
            <a:r>
              <a:rPr lang="es-MX" sz="2400" dirty="0">
                <a:solidFill>
                  <a:schemeClr val="dk1"/>
                </a:solidFill>
                <a:latin typeface="Blinker"/>
                <a:ea typeface="Blinker"/>
                <a:cs typeface="Blinker"/>
                <a:sym typeface="Blinker"/>
              </a:rPr>
              <a:t>Mesa Social – Cultural.</a:t>
            </a:r>
          </a:p>
          <a:p>
            <a:pPr marL="228600" lvl="0" indent="-228600" algn="l" rtl="0">
              <a:spcBef>
                <a:spcPts val="0"/>
              </a:spcBef>
              <a:spcAft>
                <a:spcPts val="0"/>
              </a:spcAft>
              <a:buFont typeface="+mj-lt"/>
              <a:buAutoNum type="arabicPeriod"/>
            </a:pPr>
            <a:r>
              <a:rPr lang="es-MX" sz="2400" dirty="0">
                <a:solidFill>
                  <a:schemeClr val="dk1"/>
                </a:solidFill>
                <a:latin typeface="Blinker"/>
                <a:ea typeface="Blinker"/>
                <a:cs typeface="Blinker"/>
                <a:sym typeface="Blinker"/>
              </a:rPr>
              <a:t>Mesa de Económico – productivo. </a:t>
            </a:r>
          </a:p>
          <a:p>
            <a:pPr marL="228600" lvl="0" indent="-228600" algn="l" rtl="0">
              <a:spcBef>
                <a:spcPts val="0"/>
              </a:spcBef>
              <a:spcAft>
                <a:spcPts val="0"/>
              </a:spcAft>
              <a:buFont typeface="+mj-lt"/>
              <a:buAutoNum type="arabicPeriod"/>
            </a:pPr>
            <a:r>
              <a:rPr lang="es-MX" sz="2400" dirty="0">
                <a:solidFill>
                  <a:schemeClr val="dk1"/>
                </a:solidFill>
                <a:latin typeface="Blinker"/>
                <a:ea typeface="Blinker"/>
                <a:cs typeface="Blinker"/>
                <a:sym typeface="Blinker"/>
              </a:rPr>
              <a:t>Mesa Gestión de Riesgo.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34"/>
          <p:cNvSpPr/>
          <p:nvPr/>
        </p:nvSpPr>
        <p:spPr>
          <a:xfrm>
            <a:off x="5285925" y="-18850"/>
            <a:ext cx="4478475" cy="5211575"/>
          </a:xfrm>
          <a:custGeom>
            <a:avLst/>
            <a:gdLst/>
            <a:ahLst/>
            <a:cxnLst/>
            <a:rect l="l" t="t" r="r" b="b"/>
            <a:pathLst>
              <a:path w="179139" h="208463" extrusionOk="0">
                <a:moveTo>
                  <a:pt x="179139" y="546"/>
                </a:moveTo>
                <a:lnTo>
                  <a:pt x="178594" y="208463"/>
                </a:lnTo>
                <a:lnTo>
                  <a:pt x="0" y="207917"/>
                </a:lnTo>
                <a:lnTo>
                  <a:pt x="65314" y="0"/>
                </a:lnTo>
                <a:close/>
              </a:path>
            </a:pathLst>
          </a:custGeom>
          <a:solidFill>
            <a:schemeClr val="accent1"/>
          </a:solidFill>
          <a:ln>
            <a:noFill/>
          </a:ln>
        </p:spPr>
      </p:sp>
      <p:sp>
        <p:nvSpPr>
          <p:cNvPr id="251" name="Google Shape;251;p34"/>
          <p:cNvSpPr/>
          <p:nvPr/>
        </p:nvSpPr>
        <p:spPr>
          <a:xfrm>
            <a:off x="6313763" y="2862900"/>
            <a:ext cx="2422800" cy="1093500"/>
          </a:xfrm>
          <a:prstGeom prst="ellipse">
            <a:avLst/>
          </a:prstGeom>
          <a:solidFill>
            <a:srgbClr val="1E1E1E">
              <a:alpha val="178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34"/>
          <p:cNvSpPr txBox="1">
            <a:spLocks noGrp="1"/>
          </p:cNvSpPr>
          <p:nvPr>
            <p:ph type="title"/>
          </p:nvPr>
        </p:nvSpPr>
        <p:spPr>
          <a:xfrm>
            <a:off x="1808324" y="1912929"/>
            <a:ext cx="4334728" cy="912863"/>
          </a:xfrm>
          <a:prstGeom prst="rect">
            <a:avLst/>
          </a:prstGeom>
        </p:spPr>
        <p:txBody>
          <a:bodyPr spcFirstLastPara="1" wrap="square" lIns="91425" tIns="91425" rIns="91425" bIns="91425" anchor="ctr" anchorCtr="0">
            <a:noAutofit/>
          </a:bodyPr>
          <a:lstStyle/>
          <a:p>
            <a:br>
              <a:rPr lang="es-EC" sz="4000" dirty="0"/>
            </a:br>
            <a:br>
              <a:rPr lang="es-EC" sz="4000" dirty="0"/>
            </a:br>
            <a:r>
              <a:rPr lang="es-EC" sz="3600" dirty="0"/>
              <a:t>Mesa de Trabajo </a:t>
            </a:r>
            <a:br>
              <a:rPr lang="es-EC" sz="3600" dirty="0"/>
            </a:br>
            <a:r>
              <a:rPr lang="es-EC" sz="3200" dirty="0">
                <a:latin typeface="Trebuchet MS" panose="020B0603020202020204" pitchFamily="34" charset="0"/>
              </a:rPr>
              <a:t>Tema:</a:t>
            </a:r>
            <a:br>
              <a:rPr lang="es-EC" sz="4800" b="1" dirty="0">
                <a:latin typeface="Trebuchet MS" panose="020B0603020202020204" pitchFamily="34" charset="0"/>
              </a:rPr>
            </a:br>
            <a:br>
              <a:rPr lang="es-EC" sz="4800" dirty="0"/>
            </a:br>
            <a:endParaRPr sz="4800" dirty="0"/>
          </a:p>
        </p:txBody>
      </p:sp>
      <p:sp>
        <p:nvSpPr>
          <p:cNvPr id="253" name="Google Shape;253;p34"/>
          <p:cNvSpPr txBox="1">
            <a:spLocks noGrp="1"/>
          </p:cNvSpPr>
          <p:nvPr>
            <p:ph type="title" idx="2"/>
          </p:nvPr>
        </p:nvSpPr>
        <p:spPr>
          <a:xfrm>
            <a:off x="715100" y="1929313"/>
            <a:ext cx="1083000" cy="1009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01</a:t>
            </a:r>
            <a:endParaRPr dirty="0"/>
          </a:p>
        </p:txBody>
      </p:sp>
      <p:sp>
        <p:nvSpPr>
          <p:cNvPr id="254" name="Google Shape;254;p34"/>
          <p:cNvSpPr txBox="1">
            <a:spLocks noGrp="1"/>
          </p:cNvSpPr>
          <p:nvPr>
            <p:ph type="subTitle" idx="1"/>
          </p:nvPr>
        </p:nvSpPr>
        <p:spPr>
          <a:xfrm>
            <a:off x="1877752" y="2676657"/>
            <a:ext cx="3958200" cy="427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EC" sz="2000" dirty="0"/>
              <a:t>POLÍTICO INSTITUCIONAL</a:t>
            </a:r>
          </a:p>
        </p:txBody>
      </p:sp>
      <p:grpSp>
        <p:nvGrpSpPr>
          <p:cNvPr id="255" name="Google Shape;255;p34"/>
          <p:cNvGrpSpPr/>
          <p:nvPr/>
        </p:nvGrpSpPr>
        <p:grpSpPr>
          <a:xfrm>
            <a:off x="6518018" y="1416462"/>
            <a:ext cx="1910886" cy="2313105"/>
            <a:chOff x="8746130" y="1416462"/>
            <a:chExt cx="1910886" cy="2313105"/>
          </a:xfrm>
        </p:grpSpPr>
        <p:sp>
          <p:nvSpPr>
            <p:cNvPr id="256" name="Google Shape;256;p34"/>
            <p:cNvSpPr/>
            <p:nvPr/>
          </p:nvSpPr>
          <p:spPr>
            <a:xfrm>
              <a:off x="8918447" y="3127675"/>
              <a:ext cx="1681551" cy="601893"/>
            </a:xfrm>
            <a:custGeom>
              <a:avLst/>
              <a:gdLst/>
              <a:ahLst/>
              <a:cxnLst/>
              <a:rect l="l" t="t" r="r" b="b"/>
              <a:pathLst>
                <a:path w="38663" h="13839" extrusionOk="0">
                  <a:moveTo>
                    <a:pt x="50" y="0"/>
                  </a:moveTo>
                  <a:lnTo>
                    <a:pt x="50" y="2586"/>
                  </a:lnTo>
                  <a:cubicBezTo>
                    <a:pt x="0" y="5474"/>
                    <a:pt x="1879" y="8374"/>
                    <a:pt x="5697" y="10578"/>
                  </a:cubicBezTo>
                  <a:cubicBezTo>
                    <a:pt x="9462" y="12752"/>
                    <a:pt x="14397" y="13839"/>
                    <a:pt x="19331" y="13839"/>
                  </a:cubicBezTo>
                  <a:cubicBezTo>
                    <a:pt x="24266" y="13839"/>
                    <a:pt x="29201" y="12752"/>
                    <a:pt x="32965" y="10578"/>
                  </a:cubicBezTo>
                  <a:cubicBezTo>
                    <a:pt x="36784" y="8374"/>
                    <a:pt x="38662" y="5474"/>
                    <a:pt x="38609" y="2586"/>
                  </a:cubicBezTo>
                  <a:cubicBezTo>
                    <a:pt x="38613" y="2586"/>
                    <a:pt x="38613" y="0"/>
                    <a:pt x="3861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34"/>
            <p:cNvSpPr/>
            <p:nvPr/>
          </p:nvSpPr>
          <p:spPr>
            <a:xfrm>
              <a:off x="8920579" y="2643473"/>
              <a:ext cx="1677245" cy="968404"/>
            </a:xfrm>
            <a:custGeom>
              <a:avLst/>
              <a:gdLst/>
              <a:ahLst/>
              <a:cxnLst/>
              <a:rect l="l" t="t" r="r" b="b"/>
              <a:pathLst>
                <a:path w="38564" h="22266" extrusionOk="0">
                  <a:moveTo>
                    <a:pt x="19283" y="1"/>
                  </a:moveTo>
                  <a:cubicBezTo>
                    <a:pt x="14168" y="1"/>
                    <a:pt x="9265" y="1174"/>
                    <a:pt x="5648" y="3261"/>
                  </a:cubicBezTo>
                  <a:cubicBezTo>
                    <a:pt x="2033" y="5349"/>
                    <a:pt x="1" y="8181"/>
                    <a:pt x="1" y="11133"/>
                  </a:cubicBezTo>
                  <a:cubicBezTo>
                    <a:pt x="1" y="14086"/>
                    <a:pt x="2033" y="16917"/>
                    <a:pt x="5648" y="19005"/>
                  </a:cubicBezTo>
                  <a:cubicBezTo>
                    <a:pt x="9265" y="21092"/>
                    <a:pt x="14168" y="22266"/>
                    <a:pt x="19283" y="22266"/>
                  </a:cubicBezTo>
                  <a:cubicBezTo>
                    <a:pt x="24396" y="22266"/>
                    <a:pt x="29301" y="21092"/>
                    <a:pt x="32916" y="19005"/>
                  </a:cubicBezTo>
                  <a:cubicBezTo>
                    <a:pt x="36532" y="16917"/>
                    <a:pt x="38564" y="14086"/>
                    <a:pt x="38564" y="11133"/>
                  </a:cubicBezTo>
                  <a:cubicBezTo>
                    <a:pt x="38564" y="8181"/>
                    <a:pt x="36532" y="5349"/>
                    <a:pt x="32916" y="3261"/>
                  </a:cubicBezTo>
                  <a:cubicBezTo>
                    <a:pt x="29301" y="1174"/>
                    <a:pt x="24396" y="1"/>
                    <a:pt x="1928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34"/>
            <p:cNvSpPr/>
            <p:nvPr/>
          </p:nvSpPr>
          <p:spPr>
            <a:xfrm>
              <a:off x="8997430" y="2705798"/>
              <a:ext cx="1523499" cy="843841"/>
            </a:xfrm>
            <a:custGeom>
              <a:avLst/>
              <a:gdLst/>
              <a:ahLst/>
              <a:cxnLst/>
              <a:rect l="l" t="t" r="r" b="b"/>
              <a:pathLst>
                <a:path w="35029" h="19402" extrusionOk="0">
                  <a:moveTo>
                    <a:pt x="17515" y="1"/>
                  </a:moveTo>
                  <a:cubicBezTo>
                    <a:pt x="12669" y="1"/>
                    <a:pt x="8142" y="1109"/>
                    <a:pt x="4766" y="3131"/>
                  </a:cubicBezTo>
                  <a:cubicBezTo>
                    <a:pt x="1694" y="4970"/>
                    <a:pt x="1" y="7302"/>
                    <a:pt x="1" y="9699"/>
                  </a:cubicBezTo>
                  <a:cubicBezTo>
                    <a:pt x="1" y="9841"/>
                    <a:pt x="8" y="9982"/>
                    <a:pt x="19" y="10120"/>
                  </a:cubicBezTo>
                  <a:cubicBezTo>
                    <a:pt x="202" y="12372"/>
                    <a:pt x="1875" y="14537"/>
                    <a:pt x="4766" y="16270"/>
                  </a:cubicBezTo>
                  <a:cubicBezTo>
                    <a:pt x="8142" y="18292"/>
                    <a:pt x="12669" y="19401"/>
                    <a:pt x="17515" y="19401"/>
                  </a:cubicBezTo>
                  <a:cubicBezTo>
                    <a:pt x="22362" y="19401"/>
                    <a:pt x="26889" y="18291"/>
                    <a:pt x="30267" y="16270"/>
                  </a:cubicBezTo>
                  <a:cubicBezTo>
                    <a:pt x="33159" y="14537"/>
                    <a:pt x="34827" y="12372"/>
                    <a:pt x="35012" y="10120"/>
                  </a:cubicBezTo>
                  <a:cubicBezTo>
                    <a:pt x="35021" y="9982"/>
                    <a:pt x="35028" y="9841"/>
                    <a:pt x="35028" y="9699"/>
                  </a:cubicBezTo>
                  <a:cubicBezTo>
                    <a:pt x="35028" y="7302"/>
                    <a:pt x="33339" y="4970"/>
                    <a:pt x="30267" y="3131"/>
                  </a:cubicBezTo>
                  <a:cubicBezTo>
                    <a:pt x="26889" y="1109"/>
                    <a:pt x="22362" y="1"/>
                    <a:pt x="17515" y="1"/>
                  </a:cubicBezTo>
                  <a:close/>
                </a:path>
              </a:pathLst>
            </a:custGeom>
            <a:solidFill>
              <a:srgbClr val="FF9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34"/>
            <p:cNvSpPr/>
            <p:nvPr/>
          </p:nvSpPr>
          <p:spPr>
            <a:xfrm>
              <a:off x="8998213" y="2742201"/>
              <a:ext cx="1521977" cy="807438"/>
            </a:xfrm>
            <a:custGeom>
              <a:avLst/>
              <a:gdLst/>
              <a:ahLst/>
              <a:cxnLst/>
              <a:rect l="l" t="t" r="r" b="b"/>
              <a:pathLst>
                <a:path w="34994" h="18565" extrusionOk="0">
                  <a:moveTo>
                    <a:pt x="17497" y="1"/>
                  </a:moveTo>
                  <a:cubicBezTo>
                    <a:pt x="12651" y="1"/>
                    <a:pt x="8124" y="1115"/>
                    <a:pt x="4748" y="3133"/>
                  </a:cubicBezTo>
                  <a:cubicBezTo>
                    <a:pt x="1857" y="4864"/>
                    <a:pt x="184" y="7031"/>
                    <a:pt x="1" y="9283"/>
                  </a:cubicBezTo>
                  <a:cubicBezTo>
                    <a:pt x="184" y="11535"/>
                    <a:pt x="1857" y="13702"/>
                    <a:pt x="4748" y="15433"/>
                  </a:cubicBezTo>
                  <a:cubicBezTo>
                    <a:pt x="8124" y="17455"/>
                    <a:pt x="12651" y="18564"/>
                    <a:pt x="17497" y="18564"/>
                  </a:cubicBezTo>
                  <a:cubicBezTo>
                    <a:pt x="22344" y="18564"/>
                    <a:pt x="26871" y="17455"/>
                    <a:pt x="30249" y="15433"/>
                  </a:cubicBezTo>
                  <a:cubicBezTo>
                    <a:pt x="33141" y="13702"/>
                    <a:pt x="34809" y="11535"/>
                    <a:pt x="34994" y="9283"/>
                  </a:cubicBezTo>
                  <a:cubicBezTo>
                    <a:pt x="34809" y="7031"/>
                    <a:pt x="33141" y="4864"/>
                    <a:pt x="30249" y="3133"/>
                  </a:cubicBezTo>
                  <a:cubicBezTo>
                    <a:pt x="26871" y="1115"/>
                    <a:pt x="22344" y="1"/>
                    <a:pt x="17497" y="1"/>
                  </a:cubicBezTo>
                  <a:close/>
                </a:path>
              </a:pathLst>
            </a:custGeom>
            <a:solidFill>
              <a:srgbClr val="FFC3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34"/>
            <p:cNvSpPr/>
            <p:nvPr/>
          </p:nvSpPr>
          <p:spPr>
            <a:xfrm>
              <a:off x="9311359" y="2831317"/>
              <a:ext cx="935045" cy="592803"/>
            </a:xfrm>
            <a:custGeom>
              <a:avLst/>
              <a:gdLst/>
              <a:ahLst/>
              <a:cxnLst/>
              <a:rect l="l" t="t" r="r" b="b"/>
              <a:pathLst>
                <a:path w="21499" h="13630" extrusionOk="0">
                  <a:moveTo>
                    <a:pt x="4360" y="3389"/>
                  </a:moveTo>
                  <a:lnTo>
                    <a:pt x="8492" y="5935"/>
                  </a:lnTo>
                  <a:cubicBezTo>
                    <a:pt x="8063" y="6043"/>
                    <a:pt x="7642" y="6135"/>
                    <a:pt x="7231" y="6210"/>
                  </a:cubicBezTo>
                  <a:cubicBezTo>
                    <a:pt x="6821" y="6283"/>
                    <a:pt x="6426" y="6325"/>
                    <a:pt x="6050" y="6337"/>
                  </a:cubicBezTo>
                  <a:cubicBezTo>
                    <a:pt x="6007" y="6338"/>
                    <a:pt x="5965" y="6338"/>
                    <a:pt x="5923" y="6338"/>
                  </a:cubicBezTo>
                  <a:cubicBezTo>
                    <a:pt x="5591" y="6338"/>
                    <a:pt x="5267" y="6304"/>
                    <a:pt x="4951" y="6234"/>
                  </a:cubicBezTo>
                  <a:cubicBezTo>
                    <a:pt x="4596" y="6155"/>
                    <a:pt x="4259" y="6018"/>
                    <a:pt x="3942" y="5822"/>
                  </a:cubicBezTo>
                  <a:lnTo>
                    <a:pt x="3941" y="5821"/>
                  </a:lnTo>
                  <a:cubicBezTo>
                    <a:pt x="3350" y="5457"/>
                    <a:pt x="3122" y="5064"/>
                    <a:pt x="3256" y="4643"/>
                  </a:cubicBezTo>
                  <a:cubicBezTo>
                    <a:pt x="3390" y="4220"/>
                    <a:pt x="3757" y="3802"/>
                    <a:pt x="4360" y="3389"/>
                  </a:cubicBezTo>
                  <a:close/>
                  <a:moveTo>
                    <a:pt x="14941" y="6884"/>
                  </a:moveTo>
                  <a:cubicBezTo>
                    <a:pt x="14965" y="6884"/>
                    <a:pt x="14989" y="6884"/>
                    <a:pt x="15014" y="6885"/>
                  </a:cubicBezTo>
                  <a:cubicBezTo>
                    <a:pt x="15797" y="6890"/>
                    <a:pt x="16544" y="7113"/>
                    <a:pt x="17256" y="7551"/>
                  </a:cubicBezTo>
                  <a:lnTo>
                    <a:pt x="17256" y="7550"/>
                  </a:lnTo>
                  <a:cubicBezTo>
                    <a:pt x="17907" y="7951"/>
                    <a:pt x="18224" y="8367"/>
                    <a:pt x="18207" y="8795"/>
                  </a:cubicBezTo>
                  <a:cubicBezTo>
                    <a:pt x="18190" y="9225"/>
                    <a:pt x="17912" y="9656"/>
                    <a:pt x="17371" y="10089"/>
                  </a:cubicBezTo>
                  <a:lnTo>
                    <a:pt x="12581" y="7137"/>
                  </a:lnTo>
                  <a:cubicBezTo>
                    <a:pt x="13394" y="6969"/>
                    <a:pt x="14181" y="6884"/>
                    <a:pt x="14941" y="6884"/>
                  </a:cubicBezTo>
                  <a:close/>
                  <a:moveTo>
                    <a:pt x="8105" y="0"/>
                  </a:moveTo>
                  <a:cubicBezTo>
                    <a:pt x="8073" y="0"/>
                    <a:pt x="8041" y="1"/>
                    <a:pt x="8008" y="2"/>
                  </a:cubicBezTo>
                  <a:cubicBezTo>
                    <a:pt x="7545" y="16"/>
                    <a:pt x="7050" y="89"/>
                    <a:pt x="6526" y="223"/>
                  </a:cubicBezTo>
                  <a:cubicBezTo>
                    <a:pt x="6001" y="358"/>
                    <a:pt x="5471" y="531"/>
                    <a:pt x="4934" y="741"/>
                  </a:cubicBezTo>
                  <a:cubicBezTo>
                    <a:pt x="4397" y="953"/>
                    <a:pt x="3926" y="1168"/>
                    <a:pt x="3522" y="1387"/>
                  </a:cubicBezTo>
                  <a:lnTo>
                    <a:pt x="2904" y="1005"/>
                  </a:lnTo>
                  <a:cubicBezTo>
                    <a:pt x="2788" y="934"/>
                    <a:pt x="2631" y="899"/>
                    <a:pt x="2432" y="899"/>
                  </a:cubicBezTo>
                  <a:cubicBezTo>
                    <a:pt x="2392" y="899"/>
                    <a:pt x="2351" y="901"/>
                    <a:pt x="2308" y="903"/>
                  </a:cubicBezTo>
                  <a:cubicBezTo>
                    <a:pt x="2045" y="920"/>
                    <a:pt x="1827" y="977"/>
                    <a:pt x="1650" y="1072"/>
                  </a:cubicBezTo>
                  <a:cubicBezTo>
                    <a:pt x="1440" y="1187"/>
                    <a:pt x="1323" y="1311"/>
                    <a:pt x="1300" y="1446"/>
                  </a:cubicBezTo>
                  <a:cubicBezTo>
                    <a:pt x="1276" y="1581"/>
                    <a:pt x="1333" y="1691"/>
                    <a:pt x="1469" y="1776"/>
                  </a:cubicBezTo>
                  <a:lnTo>
                    <a:pt x="2127" y="2180"/>
                  </a:lnTo>
                  <a:cubicBezTo>
                    <a:pt x="1606" y="2532"/>
                    <a:pt x="1158" y="2911"/>
                    <a:pt x="783" y="3314"/>
                  </a:cubicBezTo>
                  <a:cubicBezTo>
                    <a:pt x="408" y="3719"/>
                    <a:pt x="176" y="4141"/>
                    <a:pt x="88" y="4582"/>
                  </a:cubicBezTo>
                  <a:cubicBezTo>
                    <a:pt x="1" y="5025"/>
                    <a:pt x="77" y="5473"/>
                    <a:pt x="318" y="5929"/>
                  </a:cubicBezTo>
                  <a:cubicBezTo>
                    <a:pt x="559" y="6387"/>
                    <a:pt x="1035" y="6834"/>
                    <a:pt x="1745" y="7272"/>
                  </a:cubicBezTo>
                  <a:cubicBezTo>
                    <a:pt x="2472" y="7720"/>
                    <a:pt x="3214" y="8019"/>
                    <a:pt x="3973" y="8168"/>
                  </a:cubicBezTo>
                  <a:cubicBezTo>
                    <a:pt x="4602" y="8293"/>
                    <a:pt x="5234" y="8355"/>
                    <a:pt x="5870" y="8355"/>
                  </a:cubicBezTo>
                  <a:cubicBezTo>
                    <a:pt x="6001" y="8355"/>
                    <a:pt x="6133" y="8353"/>
                    <a:pt x="6265" y="8347"/>
                  </a:cubicBezTo>
                  <a:cubicBezTo>
                    <a:pt x="7033" y="8316"/>
                    <a:pt x="7798" y="8218"/>
                    <a:pt x="8559" y="8051"/>
                  </a:cubicBezTo>
                  <a:cubicBezTo>
                    <a:pt x="9322" y="7885"/>
                    <a:pt x="10067" y="7709"/>
                    <a:pt x="10798" y="7524"/>
                  </a:cubicBezTo>
                  <a:lnTo>
                    <a:pt x="16131" y="10812"/>
                  </a:lnTo>
                  <a:cubicBezTo>
                    <a:pt x="15472" y="11116"/>
                    <a:pt x="14842" y="11320"/>
                    <a:pt x="14242" y="11426"/>
                  </a:cubicBezTo>
                  <a:cubicBezTo>
                    <a:pt x="13640" y="11533"/>
                    <a:pt x="13089" y="11599"/>
                    <a:pt x="12586" y="11626"/>
                  </a:cubicBezTo>
                  <a:cubicBezTo>
                    <a:pt x="12083" y="11653"/>
                    <a:pt x="11648" y="11670"/>
                    <a:pt x="11280" y="11675"/>
                  </a:cubicBezTo>
                  <a:cubicBezTo>
                    <a:pt x="10911" y="11682"/>
                    <a:pt x="10631" y="11737"/>
                    <a:pt x="10436" y="11843"/>
                  </a:cubicBezTo>
                  <a:cubicBezTo>
                    <a:pt x="10291" y="11922"/>
                    <a:pt x="10191" y="12023"/>
                    <a:pt x="10137" y="12149"/>
                  </a:cubicBezTo>
                  <a:cubicBezTo>
                    <a:pt x="10084" y="12275"/>
                    <a:pt x="10068" y="12407"/>
                    <a:pt x="10092" y="12542"/>
                  </a:cubicBezTo>
                  <a:cubicBezTo>
                    <a:pt x="10116" y="12678"/>
                    <a:pt x="10177" y="12808"/>
                    <a:pt x="10271" y="12933"/>
                  </a:cubicBezTo>
                  <a:cubicBezTo>
                    <a:pt x="10367" y="13057"/>
                    <a:pt x="10483" y="13162"/>
                    <a:pt x="10619" y="13245"/>
                  </a:cubicBezTo>
                  <a:cubicBezTo>
                    <a:pt x="10893" y="13414"/>
                    <a:pt x="11305" y="13528"/>
                    <a:pt x="11859" y="13589"/>
                  </a:cubicBezTo>
                  <a:cubicBezTo>
                    <a:pt x="12105" y="13616"/>
                    <a:pt x="12366" y="13629"/>
                    <a:pt x="12642" y="13629"/>
                  </a:cubicBezTo>
                  <a:cubicBezTo>
                    <a:pt x="12989" y="13629"/>
                    <a:pt x="13359" y="13608"/>
                    <a:pt x="13754" y="13565"/>
                  </a:cubicBezTo>
                  <a:cubicBezTo>
                    <a:pt x="14463" y="13489"/>
                    <a:pt x="15213" y="13338"/>
                    <a:pt x="16000" y="13114"/>
                  </a:cubicBezTo>
                  <a:cubicBezTo>
                    <a:pt x="16789" y="12890"/>
                    <a:pt x="17563" y="12571"/>
                    <a:pt x="18322" y="12161"/>
                  </a:cubicBezTo>
                  <a:lnTo>
                    <a:pt x="19032" y="12598"/>
                  </a:lnTo>
                  <a:cubicBezTo>
                    <a:pt x="19162" y="12680"/>
                    <a:pt x="19338" y="12720"/>
                    <a:pt x="19559" y="12720"/>
                  </a:cubicBezTo>
                  <a:cubicBezTo>
                    <a:pt x="19570" y="12720"/>
                    <a:pt x="19582" y="12720"/>
                    <a:pt x="19593" y="12719"/>
                  </a:cubicBezTo>
                  <a:cubicBezTo>
                    <a:pt x="19828" y="12717"/>
                    <a:pt x="20051" y="12657"/>
                    <a:pt x="20261" y="12543"/>
                  </a:cubicBezTo>
                  <a:cubicBezTo>
                    <a:pt x="20439" y="12447"/>
                    <a:pt x="20551" y="12325"/>
                    <a:pt x="20599" y="12177"/>
                  </a:cubicBezTo>
                  <a:cubicBezTo>
                    <a:pt x="20647" y="12029"/>
                    <a:pt x="20602" y="11912"/>
                    <a:pt x="20467" y="11829"/>
                  </a:cubicBezTo>
                  <a:lnTo>
                    <a:pt x="19695" y="11353"/>
                  </a:lnTo>
                  <a:cubicBezTo>
                    <a:pt x="20836" y="10542"/>
                    <a:pt x="21426" y="9677"/>
                    <a:pt x="21463" y="8756"/>
                  </a:cubicBezTo>
                  <a:cubicBezTo>
                    <a:pt x="21498" y="7834"/>
                    <a:pt x="20820" y="6945"/>
                    <a:pt x="19428" y="6087"/>
                  </a:cubicBezTo>
                  <a:cubicBezTo>
                    <a:pt x="18658" y="5611"/>
                    <a:pt x="17877" y="5280"/>
                    <a:pt x="17089" y="5094"/>
                  </a:cubicBezTo>
                  <a:cubicBezTo>
                    <a:pt x="16312" y="4909"/>
                    <a:pt x="15539" y="4818"/>
                    <a:pt x="14767" y="4818"/>
                  </a:cubicBezTo>
                  <a:cubicBezTo>
                    <a:pt x="14756" y="4818"/>
                    <a:pt x="14744" y="4818"/>
                    <a:pt x="14732" y="4818"/>
                  </a:cubicBezTo>
                  <a:cubicBezTo>
                    <a:pt x="13949" y="4822"/>
                    <a:pt x="13178" y="4894"/>
                    <a:pt x="12419" y="5032"/>
                  </a:cubicBezTo>
                  <a:cubicBezTo>
                    <a:pt x="11659" y="5171"/>
                    <a:pt x="10922" y="5329"/>
                    <a:pt x="10208" y="5507"/>
                  </a:cubicBezTo>
                  <a:lnTo>
                    <a:pt x="5599" y="2666"/>
                  </a:lnTo>
                  <a:cubicBezTo>
                    <a:pt x="6050" y="2458"/>
                    <a:pt x="6474" y="2298"/>
                    <a:pt x="6871" y="2188"/>
                  </a:cubicBezTo>
                  <a:cubicBezTo>
                    <a:pt x="7269" y="2079"/>
                    <a:pt x="7627" y="1995"/>
                    <a:pt x="7942" y="1938"/>
                  </a:cubicBezTo>
                  <a:cubicBezTo>
                    <a:pt x="8259" y="1880"/>
                    <a:pt x="8535" y="1832"/>
                    <a:pt x="8773" y="1791"/>
                  </a:cubicBezTo>
                  <a:cubicBezTo>
                    <a:pt x="9010" y="1750"/>
                    <a:pt x="9202" y="1690"/>
                    <a:pt x="9347" y="1611"/>
                  </a:cubicBezTo>
                  <a:cubicBezTo>
                    <a:pt x="9524" y="1515"/>
                    <a:pt x="9636" y="1402"/>
                    <a:pt x="9682" y="1271"/>
                  </a:cubicBezTo>
                  <a:cubicBezTo>
                    <a:pt x="9729" y="1142"/>
                    <a:pt x="9727" y="1011"/>
                    <a:pt x="9679" y="878"/>
                  </a:cubicBezTo>
                  <a:cubicBezTo>
                    <a:pt x="9632" y="746"/>
                    <a:pt x="9553" y="622"/>
                    <a:pt x="9441" y="506"/>
                  </a:cubicBezTo>
                  <a:cubicBezTo>
                    <a:pt x="9329" y="391"/>
                    <a:pt x="9220" y="300"/>
                    <a:pt x="9114" y="234"/>
                  </a:cubicBezTo>
                  <a:cubicBezTo>
                    <a:pt x="8860" y="78"/>
                    <a:pt x="8523" y="0"/>
                    <a:pt x="8105" y="0"/>
                  </a:cubicBezTo>
                  <a:close/>
                </a:path>
              </a:pathLst>
            </a:custGeom>
            <a:solidFill>
              <a:srgbClr val="FF9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34"/>
            <p:cNvSpPr/>
            <p:nvPr/>
          </p:nvSpPr>
          <p:spPr>
            <a:xfrm>
              <a:off x="8975510" y="2988803"/>
              <a:ext cx="1681507" cy="601893"/>
            </a:xfrm>
            <a:custGeom>
              <a:avLst/>
              <a:gdLst/>
              <a:ahLst/>
              <a:cxnLst/>
              <a:rect l="l" t="t" r="r" b="b"/>
              <a:pathLst>
                <a:path w="38662" h="13839" extrusionOk="0">
                  <a:moveTo>
                    <a:pt x="50" y="0"/>
                  </a:moveTo>
                  <a:lnTo>
                    <a:pt x="50" y="2586"/>
                  </a:lnTo>
                  <a:cubicBezTo>
                    <a:pt x="0" y="5474"/>
                    <a:pt x="1878" y="8374"/>
                    <a:pt x="5697" y="10578"/>
                  </a:cubicBezTo>
                  <a:cubicBezTo>
                    <a:pt x="9462" y="12752"/>
                    <a:pt x="14396" y="13839"/>
                    <a:pt x="19331" y="13839"/>
                  </a:cubicBezTo>
                  <a:cubicBezTo>
                    <a:pt x="24265" y="13839"/>
                    <a:pt x="29200" y="12752"/>
                    <a:pt x="32965" y="10578"/>
                  </a:cubicBezTo>
                  <a:cubicBezTo>
                    <a:pt x="36784" y="8374"/>
                    <a:pt x="38662" y="5474"/>
                    <a:pt x="38607" y="2586"/>
                  </a:cubicBezTo>
                  <a:cubicBezTo>
                    <a:pt x="38613" y="2586"/>
                    <a:pt x="38613" y="0"/>
                    <a:pt x="3861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34"/>
            <p:cNvSpPr/>
            <p:nvPr/>
          </p:nvSpPr>
          <p:spPr>
            <a:xfrm>
              <a:off x="8977641" y="2504601"/>
              <a:ext cx="1677245" cy="968404"/>
            </a:xfrm>
            <a:custGeom>
              <a:avLst/>
              <a:gdLst/>
              <a:ahLst/>
              <a:cxnLst/>
              <a:rect l="l" t="t" r="r" b="b"/>
              <a:pathLst>
                <a:path w="38564" h="22266" extrusionOk="0">
                  <a:moveTo>
                    <a:pt x="19281" y="1"/>
                  </a:moveTo>
                  <a:cubicBezTo>
                    <a:pt x="14168" y="1"/>
                    <a:pt x="9263" y="1175"/>
                    <a:pt x="5648" y="3261"/>
                  </a:cubicBezTo>
                  <a:cubicBezTo>
                    <a:pt x="2032" y="5349"/>
                    <a:pt x="1" y="8182"/>
                    <a:pt x="1" y="11133"/>
                  </a:cubicBezTo>
                  <a:cubicBezTo>
                    <a:pt x="1" y="14085"/>
                    <a:pt x="2032" y="16917"/>
                    <a:pt x="5648" y="19005"/>
                  </a:cubicBezTo>
                  <a:cubicBezTo>
                    <a:pt x="9263" y="21092"/>
                    <a:pt x="14168" y="22266"/>
                    <a:pt x="19281" y="22266"/>
                  </a:cubicBezTo>
                  <a:cubicBezTo>
                    <a:pt x="24396" y="22266"/>
                    <a:pt x="29299" y="21092"/>
                    <a:pt x="32916" y="19005"/>
                  </a:cubicBezTo>
                  <a:cubicBezTo>
                    <a:pt x="36532" y="16917"/>
                    <a:pt x="38564" y="14085"/>
                    <a:pt x="38564" y="11133"/>
                  </a:cubicBezTo>
                  <a:cubicBezTo>
                    <a:pt x="38564" y="8182"/>
                    <a:pt x="36532" y="5349"/>
                    <a:pt x="32916" y="3261"/>
                  </a:cubicBezTo>
                  <a:cubicBezTo>
                    <a:pt x="29299" y="1175"/>
                    <a:pt x="24396" y="1"/>
                    <a:pt x="1928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34"/>
            <p:cNvSpPr/>
            <p:nvPr/>
          </p:nvSpPr>
          <p:spPr>
            <a:xfrm>
              <a:off x="9054492" y="2566926"/>
              <a:ext cx="1523499" cy="843841"/>
            </a:xfrm>
            <a:custGeom>
              <a:avLst/>
              <a:gdLst/>
              <a:ahLst/>
              <a:cxnLst/>
              <a:rect l="l" t="t" r="r" b="b"/>
              <a:pathLst>
                <a:path w="35029" h="19402" extrusionOk="0">
                  <a:moveTo>
                    <a:pt x="17514" y="1"/>
                  </a:moveTo>
                  <a:cubicBezTo>
                    <a:pt x="12669" y="1"/>
                    <a:pt x="8140" y="1110"/>
                    <a:pt x="4766" y="3132"/>
                  </a:cubicBezTo>
                  <a:cubicBezTo>
                    <a:pt x="1694" y="4970"/>
                    <a:pt x="0" y="7302"/>
                    <a:pt x="0" y="9699"/>
                  </a:cubicBezTo>
                  <a:cubicBezTo>
                    <a:pt x="0" y="9840"/>
                    <a:pt x="7" y="9982"/>
                    <a:pt x="19" y="10120"/>
                  </a:cubicBezTo>
                  <a:cubicBezTo>
                    <a:pt x="202" y="12372"/>
                    <a:pt x="1874" y="14537"/>
                    <a:pt x="4766" y="16269"/>
                  </a:cubicBezTo>
                  <a:cubicBezTo>
                    <a:pt x="8140" y="18291"/>
                    <a:pt x="12669" y="19401"/>
                    <a:pt x="17514" y="19401"/>
                  </a:cubicBezTo>
                  <a:cubicBezTo>
                    <a:pt x="22360" y="19401"/>
                    <a:pt x="26888" y="18291"/>
                    <a:pt x="30267" y="16269"/>
                  </a:cubicBezTo>
                  <a:cubicBezTo>
                    <a:pt x="33159" y="14537"/>
                    <a:pt x="34827" y="12372"/>
                    <a:pt x="35010" y="10120"/>
                  </a:cubicBezTo>
                  <a:cubicBezTo>
                    <a:pt x="35021" y="9982"/>
                    <a:pt x="35028" y="9840"/>
                    <a:pt x="35028" y="9699"/>
                  </a:cubicBezTo>
                  <a:cubicBezTo>
                    <a:pt x="35028" y="7302"/>
                    <a:pt x="33339" y="4970"/>
                    <a:pt x="30267" y="3132"/>
                  </a:cubicBezTo>
                  <a:cubicBezTo>
                    <a:pt x="26888" y="1110"/>
                    <a:pt x="22360" y="1"/>
                    <a:pt x="17514" y="1"/>
                  </a:cubicBezTo>
                  <a:close/>
                </a:path>
              </a:pathLst>
            </a:custGeom>
            <a:solidFill>
              <a:srgbClr val="FF9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34"/>
            <p:cNvSpPr/>
            <p:nvPr/>
          </p:nvSpPr>
          <p:spPr>
            <a:xfrm>
              <a:off x="9055275" y="2603329"/>
              <a:ext cx="1521890" cy="807438"/>
            </a:xfrm>
            <a:custGeom>
              <a:avLst/>
              <a:gdLst/>
              <a:ahLst/>
              <a:cxnLst/>
              <a:rect l="l" t="t" r="r" b="b"/>
              <a:pathLst>
                <a:path w="34992" h="18565" extrusionOk="0">
                  <a:moveTo>
                    <a:pt x="17496" y="1"/>
                  </a:moveTo>
                  <a:cubicBezTo>
                    <a:pt x="12651" y="1"/>
                    <a:pt x="8122" y="1114"/>
                    <a:pt x="4748" y="3133"/>
                  </a:cubicBezTo>
                  <a:cubicBezTo>
                    <a:pt x="1856" y="4865"/>
                    <a:pt x="184" y="7030"/>
                    <a:pt x="1" y="9283"/>
                  </a:cubicBezTo>
                  <a:cubicBezTo>
                    <a:pt x="184" y="11535"/>
                    <a:pt x="1856" y="13700"/>
                    <a:pt x="4748" y="15432"/>
                  </a:cubicBezTo>
                  <a:cubicBezTo>
                    <a:pt x="8122" y="17454"/>
                    <a:pt x="12651" y="18564"/>
                    <a:pt x="17496" y="18564"/>
                  </a:cubicBezTo>
                  <a:cubicBezTo>
                    <a:pt x="22342" y="18564"/>
                    <a:pt x="26870" y="17454"/>
                    <a:pt x="30249" y="15432"/>
                  </a:cubicBezTo>
                  <a:cubicBezTo>
                    <a:pt x="33141" y="13700"/>
                    <a:pt x="34809" y="11535"/>
                    <a:pt x="34992" y="9283"/>
                  </a:cubicBezTo>
                  <a:cubicBezTo>
                    <a:pt x="34809" y="7030"/>
                    <a:pt x="33141" y="4865"/>
                    <a:pt x="30249" y="3133"/>
                  </a:cubicBezTo>
                  <a:cubicBezTo>
                    <a:pt x="26870" y="1114"/>
                    <a:pt x="22342" y="1"/>
                    <a:pt x="1749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34"/>
            <p:cNvSpPr/>
            <p:nvPr/>
          </p:nvSpPr>
          <p:spPr>
            <a:xfrm>
              <a:off x="9368421" y="2692445"/>
              <a:ext cx="935002" cy="592803"/>
            </a:xfrm>
            <a:custGeom>
              <a:avLst/>
              <a:gdLst/>
              <a:ahLst/>
              <a:cxnLst/>
              <a:rect l="l" t="t" r="r" b="b"/>
              <a:pathLst>
                <a:path w="21498" h="13630" extrusionOk="0">
                  <a:moveTo>
                    <a:pt x="4360" y="3389"/>
                  </a:moveTo>
                  <a:lnTo>
                    <a:pt x="8491" y="5935"/>
                  </a:lnTo>
                  <a:cubicBezTo>
                    <a:pt x="8062" y="6044"/>
                    <a:pt x="7642" y="6135"/>
                    <a:pt x="7230" y="6209"/>
                  </a:cubicBezTo>
                  <a:cubicBezTo>
                    <a:pt x="6819" y="6283"/>
                    <a:pt x="6426" y="6325"/>
                    <a:pt x="6050" y="6335"/>
                  </a:cubicBezTo>
                  <a:cubicBezTo>
                    <a:pt x="6002" y="6337"/>
                    <a:pt x="5955" y="6337"/>
                    <a:pt x="5909" y="6337"/>
                  </a:cubicBezTo>
                  <a:cubicBezTo>
                    <a:pt x="5581" y="6337"/>
                    <a:pt x="5263" y="6303"/>
                    <a:pt x="4951" y="6234"/>
                  </a:cubicBezTo>
                  <a:cubicBezTo>
                    <a:pt x="4596" y="6155"/>
                    <a:pt x="4259" y="6017"/>
                    <a:pt x="3940" y="5821"/>
                  </a:cubicBezTo>
                  <a:cubicBezTo>
                    <a:pt x="3350" y="5458"/>
                    <a:pt x="3122" y="5064"/>
                    <a:pt x="3256" y="4643"/>
                  </a:cubicBezTo>
                  <a:cubicBezTo>
                    <a:pt x="3389" y="4220"/>
                    <a:pt x="3757" y="3802"/>
                    <a:pt x="4360" y="3389"/>
                  </a:cubicBezTo>
                  <a:close/>
                  <a:moveTo>
                    <a:pt x="14939" y="6885"/>
                  </a:moveTo>
                  <a:cubicBezTo>
                    <a:pt x="14964" y="6885"/>
                    <a:pt x="14989" y="6885"/>
                    <a:pt x="15014" y="6885"/>
                  </a:cubicBezTo>
                  <a:cubicBezTo>
                    <a:pt x="15797" y="6890"/>
                    <a:pt x="16544" y="7112"/>
                    <a:pt x="17255" y="7550"/>
                  </a:cubicBezTo>
                  <a:cubicBezTo>
                    <a:pt x="17905" y="7951"/>
                    <a:pt x="18222" y="8367"/>
                    <a:pt x="18207" y="8795"/>
                  </a:cubicBezTo>
                  <a:cubicBezTo>
                    <a:pt x="18190" y="9224"/>
                    <a:pt x="17911" y="9655"/>
                    <a:pt x="17370" y="10088"/>
                  </a:cubicBezTo>
                  <a:lnTo>
                    <a:pt x="12580" y="7137"/>
                  </a:lnTo>
                  <a:cubicBezTo>
                    <a:pt x="13393" y="6968"/>
                    <a:pt x="14180" y="6885"/>
                    <a:pt x="14939" y="6885"/>
                  </a:cubicBezTo>
                  <a:close/>
                  <a:moveTo>
                    <a:pt x="8113" y="0"/>
                  </a:moveTo>
                  <a:cubicBezTo>
                    <a:pt x="8079" y="0"/>
                    <a:pt x="8044" y="1"/>
                    <a:pt x="8008" y="2"/>
                  </a:cubicBezTo>
                  <a:cubicBezTo>
                    <a:pt x="7545" y="15"/>
                    <a:pt x="7050" y="89"/>
                    <a:pt x="6526" y="223"/>
                  </a:cubicBezTo>
                  <a:cubicBezTo>
                    <a:pt x="6000" y="358"/>
                    <a:pt x="5471" y="530"/>
                    <a:pt x="4932" y="742"/>
                  </a:cubicBezTo>
                  <a:cubicBezTo>
                    <a:pt x="4397" y="953"/>
                    <a:pt x="3926" y="1169"/>
                    <a:pt x="3522" y="1387"/>
                  </a:cubicBezTo>
                  <a:lnTo>
                    <a:pt x="2903" y="1005"/>
                  </a:lnTo>
                  <a:cubicBezTo>
                    <a:pt x="2788" y="935"/>
                    <a:pt x="2631" y="899"/>
                    <a:pt x="2431" y="899"/>
                  </a:cubicBezTo>
                  <a:cubicBezTo>
                    <a:pt x="2391" y="899"/>
                    <a:pt x="2349" y="901"/>
                    <a:pt x="2306" y="904"/>
                  </a:cubicBezTo>
                  <a:cubicBezTo>
                    <a:pt x="2045" y="921"/>
                    <a:pt x="1827" y="977"/>
                    <a:pt x="1649" y="1073"/>
                  </a:cubicBezTo>
                  <a:cubicBezTo>
                    <a:pt x="1439" y="1187"/>
                    <a:pt x="1322" y="1311"/>
                    <a:pt x="1300" y="1446"/>
                  </a:cubicBezTo>
                  <a:cubicBezTo>
                    <a:pt x="1276" y="1581"/>
                    <a:pt x="1332" y="1691"/>
                    <a:pt x="1469" y="1774"/>
                  </a:cubicBezTo>
                  <a:lnTo>
                    <a:pt x="2127" y="2180"/>
                  </a:lnTo>
                  <a:cubicBezTo>
                    <a:pt x="1606" y="2532"/>
                    <a:pt x="1158" y="2910"/>
                    <a:pt x="783" y="3314"/>
                  </a:cubicBezTo>
                  <a:cubicBezTo>
                    <a:pt x="407" y="3719"/>
                    <a:pt x="175" y="4142"/>
                    <a:pt x="88" y="4583"/>
                  </a:cubicBezTo>
                  <a:cubicBezTo>
                    <a:pt x="1" y="5025"/>
                    <a:pt x="77" y="5473"/>
                    <a:pt x="318" y="5930"/>
                  </a:cubicBezTo>
                  <a:cubicBezTo>
                    <a:pt x="557" y="6386"/>
                    <a:pt x="1034" y="6834"/>
                    <a:pt x="1745" y="7272"/>
                  </a:cubicBezTo>
                  <a:cubicBezTo>
                    <a:pt x="2471" y="7720"/>
                    <a:pt x="3213" y="8019"/>
                    <a:pt x="3973" y="8168"/>
                  </a:cubicBezTo>
                  <a:cubicBezTo>
                    <a:pt x="4601" y="8293"/>
                    <a:pt x="5233" y="8355"/>
                    <a:pt x="5869" y="8355"/>
                  </a:cubicBezTo>
                  <a:cubicBezTo>
                    <a:pt x="6000" y="8355"/>
                    <a:pt x="6132" y="8353"/>
                    <a:pt x="6264" y="8347"/>
                  </a:cubicBezTo>
                  <a:cubicBezTo>
                    <a:pt x="7033" y="8316"/>
                    <a:pt x="7798" y="8218"/>
                    <a:pt x="8559" y="8051"/>
                  </a:cubicBezTo>
                  <a:cubicBezTo>
                    <a:pt x="9320" y="7885"/>
                    <a:pt x="10067" y="7709"/>
                    <a:pt x="10797" y="7525"/>
                  </a:cubicBezTo>
                  <a:lnTo>
                    <a:pt x="16131" y="10812"/>
                  </a:lnTo>
                  <a:cubicBezTo>
                    <a:pt x="15472" y="11115"/>
                    <a:pt x="14842" y="11320"/>
                    <a:pt x="14242" y="11426"/>
                  </a:cubicBezTo>
                  <a:cubicBezTo>
                    <a:pt x="13640" y="11533"/>
                    <a:pt x="13088" y="11599"/>
                    <a:pt x="12586" y="11626"/>
                  </a:cubicBezTo>
                  <a:cubicBezTo>
                    <a:pt x="12083" y="11653"/>
                    <a:pt x="11648" y="11670"/>
                    <a:pt x="11278" y="11675"/>
                  </a:cubicBezTo>
                  <a:cubicBezTo>
                    <a:pt x="10911" y="11682"/>
                    <a:pt x="10630" y="11737"/>
                    <a:pt x="10436" y="11843"/>
                  </a:cubicBezTo>
                  <a:cubicBezTo>
                    <a:pt x="10291" y="11922"/>
                    <a:pt x="10191" y="12023"/>
                    <a:pt x="10137" y="12149"/>
                  </a:cubicBezTo>
                  <a:cubicBezTo>
                    <a:pt x="10084" y="12276"/>
                    <a:pt x="10068" y="12407"/>
                    <a:pt x="10092" y="12542"/>
                  </a:cubicBezTo>
                  <a:cubicBezTo>
                    <a:pt x="10116" y="12679"/>
                    <a:pt x="10175" y="12808"/>
                    <a:pt x="10271" y="12932"/>
                  </a:cubicBezTo>
                  <a:cubicBezTo>
                    <a:pt x="10365" y="13058"/>
                    <a:pt x="10482" y="13161"/>
                    <a:pt x="10618" y="13245"/>
                  </a:cubicBezTo>
                  <a:cubicBezTo>
                    <a:pt x="10892" y="13414"/>
                    <a:pt x="11305" y="13528"/>
                    <a:pt x="11859" y="13589"/>
                  </a:cubicBezTo>
                  <a:cubicBezTo>
                    <a:pt x="12104" y="13616"/>
                    <a:pt x="12365" y="13629"/>
                    <a:pt x="12641" y="13629"/>
                  </a:cubicBezTo>
                  <a:cubicBezTo>
                    <a:pt x="12987" y="13629"/>
                    <a:pt x="13358" y="13608"/>
                    <a:pt x="13753" y="13565"/>
                  </a:cubicBezTo>
                  <a:cubicBezTo>
                    <a:pt x="14463" y="13489"/>
                    <a:pt x="15211" y="13338"/>
                    <a:pt x="16000" y="13114"/>
                  </a:cubicBezTo>
                  <a:cubicBezTo>
                    <a:pt x="16788" y="12889"/>
                    <a:pt x="17563" y="12572"/>
                    <a:pt x="18321" y="12162"/>
                  </a:cubicBezTo>
                  <a:lnTo>
                    <a:pt x="18322" y="12162"/>
                  </a:lnTo>
                  <a:lnTo>
                    <a:pt x="19032" y="12598"/>
                  </a:lnTo>
                  <a:cubicBezTo>
                    <a:pt x="19162" y="12679"/>
                    <a:pt x="19339" y="12720"/>
                    <a:pt x="19559" y="12720"/>
                  </a:cubicBezTo>
                  <a:cubicBezTo>
                    <a:pt x="19570" y="12720"/>
                    <a:pt x="19581" y="12720"/>
                    <a:pt x="19592" y="12720"/>
                  </a:cubicBezTo>
                  <a:cubicBezTo>
                    <a:pt x="19828" y="12715"/>
                    <a:pt x="20051" y="12658"/>
                    <a:pt x="20261" y="12543"/>
                  </a:cubicBezTo>
                  <a:cubicBezTo>
                    <a:pt x="20438" y="12448"/>
                    <a:pt x="20551" y="12325"/>
                    <a:pt x="20599" y="12177"/>
                  </a:cubicBezTo>
                  <a:cubicBezTo>
                    <a:pt x="20647" y="12029"/>
                    <a:pt x="20602" y="11912"/>
                    <a:pt x="20467" y="11829"/>
                  </a:cubicBezTo>
                  <a:lnTo>
                    <a:pt x="19694" y="11353"/>
                  </a:lnTo>
                  <a:cubicBezTo>
                    <a:pt x="20836" y="10543"/>
                    <a:pt x="21425" y="9677"/>
                    <a:pt x="21461" y="8756"/>
                  </a:cubicBezTo>
                  <a:cubicBezTo>
                    <a:pt x="21498" y="7835"/>
                    <a:pt x="20820" y="6944"/>
                    <a:pt x="19428" y="6087"/>
                  </a:cubicBezTo>
                  <a:cubicBezTo>
                    <a:pt x="18656" y="5611"/>
                    <a:pt x="17877" y="5280"/>
                    <a:pt x="17089" y="5094"/>
                  </a:cubicBezTo>
                  <a:cubicBezTo>
                    <a:pt x="16312" y="4909"/>
                    <a:pt x="15539" y="4818"/>
                    <a:pt x="14767" y="4818"/>
                  </a:cubicBezTo>
                  <a:cubicBezTo>
                    <a:pt x="14755" y="4818"/>
                    <a:pt x="14744" y="4818"/>
                    <a:pt x="14732" y="4818"/>
                  </a:cubicBezTo>
                  <a:cubicBezTo>
                    <a:pt x="13948" y="4822"/>
                    <a:pt x="13178" y="4894"/>
                    <a:pt x="12418" y="5032"/>
                  </a:cubicBezTo>
                  <a:cubicBezTo>
                    <a:pt x="11659" y="5171"/>
                    <a:pt x="10921" y="5329"/>
                    <a:pt x="10206" y="5505"/>
                  </a:cubicBezTo>
                  <a:lnTo>
                    <a:pt x="5599" y="2666"/>
                  </a:lnTo>
                  <a:cubicBezTo>
                    <a:pt x="6050" y="2458"/>
                    <a:pt x="6474" y="2299"/>
                    <a:pt x="6871" y="2189"/>
                  </a:cubicBezTo>
                  <a:cubicBezTo>
                    <a:pt x="7268" y="2079"/>
                    <a:pt x="7626" y="1996"/>
                    <a:pt x="7942" y="1938"/>
                  </a:cubicBezTo>
                  <a:cubicBezTo>
                    <a:pt x="8259" y="1880"/>
                    <a:pt x="8535" y="1831"/>
                    <a:pt x="8772" y="1790"/>
                  </a:cubicBezTo>
                  <a:cubicBezTo>
                    <a:pt x="9010" y="1750"/>
                    <a:pt x="9200" y="1690"/>
                    <a:pt x="9347" y="1611"/>
                  </a:cubicBezTo>
                  <a:cubicBezTo>
                    <a:pt x="9524" y="1515"/>
                    <a:pt x="9636" y="1402"/>
                    <a:pt x="9682" y="1271"/>
                  </a:cubicBezTo>
                  <a:cubicBezTo>
                    <a:pt x="9729" y="1142"/>
                    <a:pt x="9727" y="1009"/>
                    <a:pt x="9679" y="877"/>
                  </a:cubicBezTo>
                  <a:cubicBezTo>
                    <a:pt x="9631" y="746"/>
                    <a:pt x="9551" y="622"/>
                    <a:pt x="9440" y="506"/>
                  </a:cubicBezTo>
                  <a:cubicBezTo>
                    <a:pt x="9328" y="391"/>
                    <a:pt x="9220" y="301"/>
                    <a:pt x="9113" y="234"/>
                  </a:cubicBezTo>
                  <a:cubicBezTo>
                    <a:pt x="8860" y="78"/>
                    <a:pt x="8528" y="0"/>
                    <a:pt x="8113" y="0"/>
                  </a:cubicBezTo>
                  <a:close/>
                </a:path>
              </a:pathLst>
            </a:custGeom>
            <a:solidFill>
              <a:srgbClr val="FF9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34"/>
            <p:cNvSpPr/>
            <p:nvPr/>
          </p:nvSpPr>
          <p:spPr>
            <a:xfrm>
              <a:off x="8918447" y="2834840"/>
              <a:ext cx="1681551" cy="601936"/>
            </a:xfrm>
            <a:custGeom>
              <a:avLst/>
              <a:gdLst/>
              <a:ahLst/>
              <a:cxnLst/>
              <a:rect l="l" t="t" r="r" b="b"/>
              <a:pathLst>
                <a:path w="38663" h="13840" extrusionOk="0">
                  <a:moveTo>
                    <a:pt x="50" y="1"/>
                  </a:moveTo>
                  <a:lnTo>
                    <a:pt x="50" y="2585"/>
                  </a:lnTo>
                  <a:cubicBezTo>
                    <a:pt x="0" y="5475"/>
                    <a:pt x="1879" y="8373"/>
                    <a:pt x="5697" y="10578"/>
                  </a:cubicBezTo>
                  <a:cubicBezTo>
                    <a:pt x="9462" y="12752"/>
                    <a:pt x="14397" y="13840"/>
                    <a:pt x="19331" y="13840"/>
                  </a:cubicBezTo>
                  <a:cubicBezTo>
                    <a:pt x="24266" y="13840"/>
                    <a:pt x="29201" y="12752"/>
                    <a:pt x="32965" y="10578"/>
                  </a:cubicBezTo>
                  <a:cubicBezTo>
                    <a:pt x="36784" y="8373"/>
                    <a:pt x="38662" y="5475"/>
                    <a:pt x="38609" y="2585"/>
                  </a:cubicBezTo>
                  <a:cubicBezTo>
                    <a:pt x="38613" y="2585"/>
                    <a:pt x="38613" y="1"/>
                    <a:pt x="386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34"/>
            <p:cNvSpPr/>
            <p:nvPr/>
          </p:nvSpPr>
          <p:spPr>
            <a:xfrm>
              <a:off x="8920579" y="2350681"/>
              <a:ext cx="1677245" cy="968404"/>
            </a:xfrm>
            <a:custGeom>
              <a:avLst/>
              <a:gdLst/>
              <a:ahLst/>
              <a:cxnLst/>
              <a:rect l="l" t="t" r="r" b="b"/>
              <a:pathLst>
                <a:path w="38564" h="22266" extrusionOk="0">
                  <a:moveTo>
                    <a:pt x="19283" y="0"/>
                  </a:moveTo>
                  <a:cubicBezTo>
                    <a:pt x="14168" y="0"/>
                    <a:pt x="9265" y="1173"/>
                    <a:pt x="5648" y="3261"/>
                  </a:cubicBezTo>
                  <a:cubicBezTo>
                    <a:pt x="2033" y="5349"/>
                    <a:pt x="1" y="8180"/>
                    <a:pt x="1" y="11133"/>
                  </a:cubicBezTo>
                  <a:cubicBezTo>
                    <a:pt x="1" y="14085"/>
                    <a:pt x="2033" y="16917"/>
                    <a:pt x="5648" y="19004"/>
                  </a:cubicBezTo>
                  <a:cubicBezTo>
                    <a:pt x="9265" y="21092"/>
                    <a:pt x="14168" y="22266"/>
                    <a:pt x="19283" y="22266"/>
                  </a:cubicBezTo>
                  <a:cubicBezTo>
                    <a:pt x="24396" y="22266"/>
                    <a:pt x="29301" y="21092"/>
                    <a:pt x="32916" y="19004"/>
                  </a:cubicBezTo>
                  <a:cubicBezTo>
                    <a:pt x="36532" y="16917"/>
                    <a:pt x="38564" y="14085"/>
                    <a:pt x="38564" y="11133"/>
                  </a:cubicBezTo>
                  <a:cubicBezTo>
                    <a:pt x="38564" y="8180"/>
                    <a:pt x="36532" y="5349"/>
                    <a:pt x="32916" y="3261"/>
                  </a:cubicBezTo>
                  <a:cubicBezTo>
                    <a:pt x="29301" y="1173"/>
                    <a:pt x="24396" y="0"/>
                    <a:pt x="1928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34"/>
            <p:cNvSpPr/>
            <p:nvPr/>
          </p:nvSpPr>
          <p:spPr>
            <a:xfrm>
              <a:off x="8997430" y="2412919"/>
              <a:ext cx="1523499" cy="843885"/>
            </a:xfrm>
            <a:custGeom>
              <a:avLst/>
              <a:gdLst/>
              <a:ahLst/>
              <a:cxnLst/>
              <a:rect l="l" t="t" r="r" b="b"/>
              <a:pathLst>
                <a:path w="35029" h="19403" extrusionOk="0">
                  <a:moveTo>
                    <a:pt x="17515" y="1"/>
                  </a:moveTo>
                  <a:cubicBezTo>
                    <a:pt x="12669" y="1"/>
                    <a:pt x="8142" y="1111"/>
                    <a:pt x="4766" y="3133"/>
                  </a:cubicBezTo>
                  <a:cubicBezTo>
                    <a:pt x="1694" y="4971"/>
                    <a:pt x="1" y="7304"/>
                    <a:pt x="1" y="9701"/>
                  </a:cubicBezTo>
                  <a:cubicBezTo>
                    <a:pt x="1" y="9841"/>
                    <a:pt x="8" y="9984"/>
                    <a:pt x="19" y="10120"/>
                  </a:cubicBezTo>
                  <a:cubicBezTo>
                    <a:pt x="202" y="12372"/>
                    <a:pt x="1875" y="14539"/>
                    <a:pt x="4766" y="16271"/>
                  </a:cubicBezTo>
                  <a:cubicBezTo>
                    <a:pt x="8142" y="18293"/>
                    <a:pt x="12669" y="19403"/>
                    <a:pt x="17515" y="19403"/>
                  </a:cubicBezTo>
                  <a:cubicBezTo>
                    <a:pt x="22362" y="19403"/>
                    <a:pt x="26889" y="18293"/>
                    <a:pt x="30267" y="16271"/>
                  </a:cubicBezTo>
                  <a:cubicBezTo>
                    <a:pt x="33159" y="14539"/>
                    <a:pt x="34827" y="12372"/>
                    <a:pt x="35012" y="10120"/>
                  </a:cubicBezTo>
                  <a:cubicBezTo>
                    <a:pt x="35021" y="9984"/>
                    <a:pt x="35028" y="9841"/>
                    <a:pt x="35028" y="9701"/>
                  </a:cubicBezTo>
                  <a:cubicBezTo>
                    <a:pt x="35028" y="7304"/>
                    <a:pt x="33339" y="4971"/>
                    <a:pt x="30267" y="3133"/>
                  </a:cubicBezTo>
                  <a:cubicBezTo>
                    <a:pt x="26889" y="1111"/>
                    <a:pt x="22362" y="1"/>
                    <a:pt x="17515" y="1"/>
                  </a:cubicBezTo>
                  <a:close/>
                </a:path>
              </a:pathLst>
            </a:custGeom>
            <a:solidFill>
              <a:srgbClr val="FF9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269;p34"/>
            <p:cNvSpPr/>
            <p:nvPr/>
          </p:nvSpPr>
          <p:spPr>
            <a:xfrm>
              <a:off x="8998213" y="2449409"/>
              <a:ext cx="1521977" cy="807395"/>
            </a:xfrm>
            <a:custGeom>
              <a:avLst/>
              <a:gdLst/>
              <a:ahLst/>
              <a:cxnLst/>
              <a:rect l="l" t="t" r="r" b="b"/>
              <a:pathLst>
                <a:path w="34994" h="18564" extrusionOk="0">
                  <a:moveTo>
                    <a:pt x="17497" y="0"/>
                  </a:moveTo>
                  <a:cubicBezTo>
                    <a:pt x="12651" y="0"/>
                    <a:pt x="8124" y="1113"/>
                    <a:pt x="4748" y="3133"/>
                  </a:cubicBezTo>
                  <a:cubicBezTo>
                    <a:pt x="1857" y="4864"/>
                    <a:pt x="184" y="7030"/>
                    <a:pt x="1" y="9281"/>
                  </a:cubicBezTo>
                  <a:cubicBezTo>
                    <a:pt x="184" y="11533"/>
                    <a:pt x="1857" y="13700"/>
                    <a:pt x="4748" y="15432"/>
                  </a:cubicBezTo>
                  <a:cubicBezTo>
                    <a:pt x="8124" y="17454"/>
                    <a:pt x="12651" y="18564"/>
                    <a:pt x="17497" y="18564"/>
                  </a:cubicBezTo>
                  <a:cubicBezTo>
                    <a:pt x="22344" y="18564"/>
                    <a:pt x="26871" y="17454"/>
                    <a:pt x="30249" y="15432"/>
                  </a:cubicBezTo>
                  <a:cubicBezTo>
                    <a:pt x="33141" y="13700"/>
                    <a:pt x="34809" y="11533"/>
                    <a:pt x="34994" y="9281"/>
                  </a:cubicBezTo>
                  <a:cubicBezTo>
                    <a:pt x="34809" y="7031"/>
                    <a:pt x="33141" y="4864"/>
                    <a:pt x="30249" y="3133"/>
                  </a:cubicBezTo>
                  <a:cubicBezTo>
                    <a:pt x="26871" y="1113"/>
                    <a:pt x="22344" y="0"/>
                    <a:pt x="17497" y="0"/>
                  </a:cubicBezTo>
                  <a:close/>
                </a:path>
              </a:pathLst>
            </a:custGeom>
            <a:solidFill>
              <a:srgbClr val="FFC3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34"/>
            <p:cNvSpPr/>
            <p:nvPr/>
          </p:nvSpPr>
          <p:spPr>
            <a:xfrm>
              <a:off x="9311359" y="2538438"/>
              <a:ext cx="935045" cy="592846"/>
            </a:xfrm>
            <a:custGeom>
              <a:avLst/>
              <a:gdLst/>
              <a:ahLst/>
              <a:cxnLst/>
              <a:rect l="l" t="t" r="r" b="b"/>
              <a:pathLst>
                <a:path w="21499" h="13631" extrusionOk="0">
                  <a:moveTo>
                    <a:pt x="4360" y="3389"/>
                  </a:moveTo>
                  <a:lnTo>
                    <a:pt x="8492" y="5935"/>
                  </a:lnTo>
                  <a:cubicBezTo>
                    <a:pt x="8063" y="6045"/>
                    <a:pt x="7642" y="6137"/>
                    <a:pt x="7231" y="6210"/>
                  </a:cubicBezTo>
                  <a:cubicBezTo>
                    <a:pt x="6821" y="6285"/>
                    <a:pt x="6426" y="6327"/>
                    <a:pt x="6050" y="6337"/>
                  </a:cubicBezTo>
                  <a:cubicBezTo>
                    <a:pt x="6003" y="6338"/>
                    <a:pt x="5956" y="6339"/>
                    <a:pt x="5909" y="6339"/>
                  </a:cubicBezTo>
                  <a:cubicBezTo>
                    <a:pt x="5582" y="6339"/>
                    <a:pt x="5263" y="6304"/>
                    <a:pt x="4951" y="6235"/>
                  </a:cubicBezTo>
                  <a:cubicBezTo>
                    <a:pt x="4596" y="6157"/>
                    <a:pt x="4259" y="6018"/>
                    <a:pt x="3942" y="5823"/>
                  </a:cubicBezTo>
                  <a:lnTo>
                    <a:pt x="3941" y="5823"/>
                  </a:lnTo>
                  <a:cubicBezTo>
                    <a:pt x="3350" y="5459"/>
                    <a:pt x="3122" y="5066"/>
                    <a:pt x="3256" y="4643"/>
                  </a:cubicBezTo>
                  <a:cubicBezTo>
                    <a:pt x="3390" y="4222"/>
                    <a:pt x="3757" y="3804"/>
                    <a:pt x="4360" y="3389"/>
                  </a:cubicBezTo>
                  <a:close/>
                  <a:moveTo>
                    <a:pt x="14941" y="6885"/>
                  </a:moveTo>
                  <a:cubicBezTo>
                    <a:pt x="14965" y="6885"/>
                    <a:pt x="14989" y="6885"/>
                    <a:pt x="15014" y="6885"/>
                  </a:cubicBezTo>
                  <a:cubicBezTo>
                    <a:pt x="15797" y="6892"/>
                    <a:pt x="16544" y="7113"/>
                    <a:pt x="17256" y="7551"/>
                  </a:cubicBezTo>
                  <a:cubicBezTo>
                    <a:pt x="17907" y="7953"/>
                    <a:pt x="18224" y="8367"/>
                    <a:pt x="18207" y="8797"/>
                  </a:cubicBezTo>
                  <a:cubicBezTo>
                    <a:pt x="18190" y="9225"/>
                    <a:pt x="17912" y="9657"/>
                    <a:pt x="17371" y="10089"/>
                  </a:cubicBezTo>
                  <a:lnTo>
                    <a:pt x="12581" y="7139"/>
                  </a:lnTo>
                  <a:cubicBezTo>
                    <a:pt x="13394" y="6969"/>
                    <a:pt x="14181" y="6885"/>
                    <a:pt x="14941" y="6885"/>
                  </a:cubicBezTo>
                  <a:close/>
                  <a:moveTo>
                    <a:pt x="8105" y="1"/>
                  </a:moveTo>
                  <a:cubicBezTo>
                    <a:pt x="8073" y="1"/>
                    <a:pt x="8041" y="1"/>
                    <a:pt x="8008" y="2"/>
                  </a:cubicBezTo>
                  <a:cubicBezTo>
                    <a:pt x="7545" y="16"/>
                    <a:pt x="7050" y="89"/>
                    <a:pt x="6526" y="225"/>
                  </a:cubicBezTo>
                  <a:cubicBezTo>
                    <a:pt x="6001" y="358"/>
                    <a:pt x="5471" y="532"/>
                    <a:pt x="4934" y="743"/>
                  </a:cubicBezTo>
                  <a:cubicBezTo>
                    <a:pt x="4397" y="955"/>
                    <a:pt x="3926" y="1169"/>
                    <a:pt x="3522" y="1387"/>
                  </a:cubicBezTo>
                  <a:lnTo>
                    <a:pt x="2904" y="1007"/>
                  </a:lnTo>
                  <a:cubicBezTo>
                    <a:pt x="2789" y="935"/>
                    <a:pt x="2633" y="901"/>
                    <a:pt x="2435" y="901"/>
                  </a:cubicBezTo>
                  <a:cubicBezTo>
                    <a:pt x="2394" y="901"/>
                    <a:pt x="2352" y="902"/>
                    <a:pt x="2308" y="905"/>
                  </a:cubicBezTo>
                  <a:cubicBezTo>
                    <a:pt x="2045" y="922"/>
                    <a:pt x="1827" y="978"/>
                    <a:pt x="1650" y="1074"/>
                  </a:cubicBezTo>
                  <a:cubicBezTo>
                    <a:pt x="1440" y="1188"/>
                    <a:pt x="1323" y="1312"/>
                    <a:pt x="1300" y="1448"/>
                  </a:cubicBezTo>
                  <a:cubicBezTo>
                    <a:pt x="1276" y="1583"/>
                    <a:pt x="1333" y="1693"/>
                    <a:pt x="1469" y="1776"/>
                  </a:cubicBezTo>
                  <a:lnTo>
                    <a:pt x="2127" y="2182"/>
                  </a:lnTo>
                  <a:cubicBezTo>
                    <a:pt x="1606" y="2534"/>
                    <a:pt x="1158" y="2912"/>
                    <a:pt x="783" y="3316"/>
                  </a:cubicBezTo>
                  <a:cubicBezTo>
                    <a:pt x="408" y="3720"/>
                    <a:pt x="176" y="4143"/>
                    <a:pt x="88" y="4584"/>
                  </a:cubicBezTo>
                  <a:cubicBezTo>
                    <a:pt x="1" y="5025"/>
                    <a:pt x="77" y="5475"/>
                    <a:pt x="318" y="5931"/>
                  </a:cubicBezTo>
                  <a:cubicBezTo>
                    <a:pt x="559" y="6388"/>
                    <a:pt x="1035" y="6836"/>
                    <a:pt x="1745" y="7274"/>
                  </a:cubicBezTo>
                  <a:cubicBezTo>
                    <a:pt x="2472" y="7721"/>
                    <a:pt x="3214" y="8019"/>
                    <a:pt x="3973" y="8170"/>
                  </a:cubicBezTo>
                  <a:cubicBezTo>
                    <a:pt x="4606" y="8295"/>
                    <a:pt x="5242" y="8356"/>
                    <a:pt x="5882" y="8356"/>
                  </a:cubicBezTo>
                  <a:cubicBezTo>
                    <a:pt x="6009" y="8356"/>
                    <a:pt x="6137" y="8354"/>
                    <a:pt x="6265" y="8349"/>
                  </a:cubicBezTo>
                  <a:cubicBezTo>
                    <a:pt x="7033" y="8318"/>
                    <a:pt x="7798" y="8219"/>
                    <a:pt x="8559" y="8053"/>
                  </a:cubicBezTo>
                  <a:cubicBezTo>
                    <a:pt x="9322" y="7887"/>
                    <a:pt x="10067" y="7711"/>
                    <a:pt x="10798" y="7525"/>
                  </a:cubicBezTo>
                  <a:lnTo>
                    <a:pt x="16131" y="10812"/>
                  </a:lnTo>
                  <a:cubicBezTo>
                    <a:pt x="15472" y="11116"/>
                    <a:pt x="14842" y="11322"/>
                    <a:pt x="14242" y="11428"/>
                  </a:cubicBezTo>
                  <a:cubicBezTo>
                    <a:pt x="13640" y="11533"/>
                    <a:pt x="13089" y="11601"/>
                    <a:pt x="12586" y="11626"/>
                  </a:cubicBezTo>
                  <a:cubicBezTo>
                    <a:pt x="12083" y="11653"/>
                    <a:pt x="11648" y="11670"/>
                    <a:pt x="11280" y="11677"/>
                  </a:cubicBezTo>
                  <a:cubicBezTo>
                    <a:pt x="10911" y="11684"/>
                    <a:pt x="10631" y="11739"/>
                    <a:pt x="10436" y="11845"/>
                  </a:cubicBezTo>
                  <a:cubicBezTo>
                    <a:pt x="10291" y="11922"/>
                    <a:pt x="10191" y="12025"/>
                    <a:pt x="10137" y="12150"/>
                  </a:cubicBezTo>
                  <a:cubicBezTo>
                    <a:pt x="10084" y="12276"/>
                    <a:pt x="10068" y="12407"/>
                    <a:pt x="10092" y="12544"/>
                  </a:cubicBezTo>
                  <a:cubicBezTo>
                    <a:pt x="10116" y="12680"/>
                    <a:pt x="10177" y="12810"/>
                    <a:pt x="10271" y="12934"/>
                  </a:cubicBezTo>
                  <a:cubicBezTo>
                    <a:pt x="10367" y="13058"/>
                    <a:pt x="10483" y="13162"/>
                    <a:pt x="10619" y="13247"/>
                  </a:cubicBezTo>
                  <a:cubicBezTo>
                    <a:pt x="10893" y="13416"/>
                    <a:pt x="11305" y="13530"/>
                    <a:pt x="11859" y="13590"/>
                  </a:cubicBezTo>
                  <a:cubicBezTo>
                    <a:pt x="12103" y="13617"/>
                    <a:pt x="12362" y="13630"/>
                    <a:pt x="12637" y="13630"/>
                  </a:cubicBezTo>
                  <a:cubicBezTo>
                    <a:pt x="12985" y="13630"/>
                    <a:pt x="13357" y="13609"/>
                    <a:pt x="13754" y="13567"/>
                  </a:cubicBezTo>
                  <a:cubicBezTo>
                    <a:pt x="14463" y="13490"/>
                    <a:pt x="15213" y="13340"/>
                    <a:pt x="16000" y="13114"/>
                  </a:cubicBezTo>
                  <a:cubicBezTo>
                    <a:pt x="16789" y="12890"/>
                    <a:pt x="17563" y="12573"/>
                    <a:pt x="18322" y="12162"/>
                  </a:cubicBezTo>
                  <a:lnTo>
                    <a:pt x="19032" y="12600"/>
                  </a:lnTo>
                  <a:cubicBezTo>
                    <a:pt x="19163" y="12681"/>
                    <a:pt x="19339" y="12721"/>
                    <a:pt x="19560" y="12721"/>
                  </a:cubicBezTo>
                  <a:cubicBezTo>
                    <a:pt x="19571" y="12721"/>
                    <a:pt x="19582" y="12721"/>
                    <a:pt x="19593" y="12721"/>
                  </a:cubicBezTo>
                  <a:cubicBezTo>
                    <a:pt x="19828" y="12717"/>
                    <a:pt x="20051" y="12658"/>
                    <a:pt x="20261" y="12545"/>
                  </a:cubicBezTo>
                  <a:cubicBezTo>
                    <a:pt x="20439" y="12448"/>
                    <a:pt x="20551" y="12327"/>
                    <a:pt x="20599" y="12177"/>
                  </a:cubicBezTo>
                  <a:cubicBezTo>
                    <a:pt x="20647" y="12029"/>
                    <a:pt x="20602" y="11914"/>
                    <a:pt x="20467" y="11829"/>
                  </a:cubicBezTo>
                  <a:lnTo>
                    <a:pt x="19695" y="11354"/>
                  </a:lnTo>
                  <a:cubicBezTo>
                    <a:pt x="20836" y="10544"/>
                    <a:pt x="21426" y="9678"/>
                    <a:pt x="21463" y="8756"/>
                  </a:cubicBezTo>
                  <a:cubicBezTo>
                    <a:pt x="21498" y="7836"/>
                    <a:pt x="20820" y="6946"/>
                    <a:pt x="19428" y="6088"/>
                  </a:cubicBezTo>
                  <a:cubicBezTo>
                    <a:pt x="18658" y="5613"/>
                    <a:pt x="17877" y="5282"/>
                    <a:pt x="17089" y="5094"/>
                  </a:cubicBezTo>
                  <a:cubicBezTo>
                    <a:pt x="16312" y="4911"/>
                    <a:pt x="15539" y="4819"/>
                    <a:pt x="14767" y="4819"/>
                  </a:cubicBezTo>
                  <a:cubicBezTo>
                    <a:pt x="14756" y="4819"/>
                    <a:pt x="14744" y="4819"/>
                    <a:pt x="14732" y="4819"/>
                  </a:cubicBezTo>
                  <a:cubicBezTo>
                    <a:pt x="13949" y="4822"/>
                    <a:pt x="13178" y="4894"/>
                    <a:pt x="12419" y="5034"/>
                  </a:cubicBezTo>
                  <a:cubicBezTo>
                    <a:pt x="11659" y="5173"/>
                    <a:pt x="10922" y="5331"/>
                    <a:pt x="10208" y="5507"/>
                  </a:cubicBezTo>
                  <a:lnTo>
                    <a:pt x="5599" y="2668"/>
                  </a:lnTo>
                  <a:cubicBezTo>
                    <a:pt x="6050" y="2459"/>
                    <a:pt x="6474" y="2300"/>
                    <a:pt x="6871" y="2190"/>
                  </a:cubicBezTo>
                  <a:cubicBezTo>
                    <a:pt x="7269" y="2080"/>
                    <a:pt x="7627" y="1996"/>
                    <a:pt x="7942" y="1938"/>
                  </a:cubicBezTo>
                  <a:cubicBezTo>
                    <a:pt x="8259" y="1882"/>
                    <a:pt x="8535" y="1832"/>
                    <a:pt x="8773" y="1791"/>
                  </a:cubicBezTo>
                  <a:cubicBezTo>
                    <a:pt x="9010" y="1751"/>
                    <a:pt x="9202" y="1691"/>
                    <a:pt x="9347" y="1613"/>
                  </a:cubicBezTo>
                  <a:cubicBezTo>
                    <a:pt x="9524" y="1517"/>
                    <a:pt x="9636" y="1404"/>
                    <a:pt x="9682" y="1273"/>
                  </a:cubicBezTo>
                  <a:cubicBezTo>
                    <a:pt x="9729" y="1142"/>
                    <a:pt x="9727" y="1011"/>
                    <a:pt x="9679" y="878"/>
                  </a:cubicBezTo>
                  <a:cubicBezTo>
                    <a:pt x="9632" y="746"/>
                    <a:pt x="9553" y="622"/>
                    <a:pt x="9441" y="506"/>
                  </a:cubicBezTo>
                  <a:cubicBezTo>
                    <a:pt x="9329" y="391"/>
                    <a:pt x="9220" y="301"/>
                    <a:pt x="9114" y="236"/>
                  </a:cubicBezTo>
                  <a:cubicBezTo>
                    <a:pt x="8860" y="79"/>
                    <a:pt x="8523" y="1"/>
                    <a:pt x="8105" y="1"/>
                  </a:cubicBezTo>
                  <a:close/>
                </a:path>
              </a:pathLst>
            </a:custGeom>
            <a:solidFill>
              <a:srgbClr val="FF9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34"/>
            <p:cNvSpPr/>
            <p:nvPr/>
          </p:nvSpPr>
          <p:spPr>
            <a:xfrm>
              <a:off x="8918447" y="2688444"/>
              <a:ext cx="1681551" cy="601893"/>
            </a:xfrm>
            <a:custGeom>
              <a:avLst/>
              <a:gdLst/>
              <a:ahLst/>
              <a:cxnLst/>
              <a:rect l="l" t="t" r="r" b="b"/>
              <a:pathLst>
                <a:path w="38663" h="13839" extrusionOk="0">
                  <a:moveTo>
                    <a:pt x="50" y="1"/>
                  </a:moveTo>
                  <a:lnTo>
                    <a:pt x="50" y="2585"/>
                  </a:lnTo>
                  <a:cubicBezTo>
                    <a:pt x="0" y="5475"/>
                    <a:pt x="1879" y="8373"/>
                    <a:pt x="5697" y="10578"/>
                  </a:cubicBezTo>
                  <a:cubicBezTo>
                    <a:pt x="9462" y="12752"/>
                    <a:pt x="14397" y="13838"/>
                    <a:pt x="19331" y="13838"/>
                  </a:cubicBezTo>
                  <a:cubicBezTo>
                    <a:pt x="24266" y="13838"/>
                    <a:pt x="29201" y="12752"/>
                    <a:pt x="32965" y="10578"/>
                  </a:cubicBezTo>
                  <a:cubicBezTo>
                    <a:pt x="36784" y="8373"/>
                    <a:pt x="38662" y="5475"/>
                    <a:pt x="38609" y="2585"/>
                  </a:cubicBezTo>
                  <a:cubicBezTo>
                    <a:pt x="38613" y="2585"/>
                    <a:pt x="38613" y="1"/>
                    <a:pt x="386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72;p34"/>
            <p:cNvSpPr/>
            <p:nvPr/>
          </p:nvSpPr>
          <p:spPr>
            <a:xfrm>
              <a:off x="8920579" y="2204286"/>
              <a:ext cx="1677245" cy="968317"/>
            </a:xfrm>
            <a:custGeom>
              <a:avLst/>
              <a:gdLst/>
              <a:ahLst/>
              <a:cxnLst/>
              <a:rect l="l" t="t" r="r" b="b"/>
              <a:pathLst>
                <a:path w="38564" h="22264" extrusionOk="0">
                  <a:moveTo>
                    <a:pt x="19283" y="0"/>
                  </a:moveTo>
                  <a:cubicBezTo>
                    <a:pt x="14168" y="0"/>
                    <a:pt x="9265" y="1173"/>
                    <a:pt x="5648" y="3261"/>
                  </a:cubicBezTo>
                  <a:cubicBezTo>
                    <a:pt x="2033" y="5349"/>
                    <a:pt x="1" y="8180"/>
                    <a:pt x="1" y="11133"/>
                  </a:cubicBezTo>
                  <a:cubicBezTo>
                    <a:pt x="1" y="14085"/>
                    <a:pt x="2033" y="16917"/>
                    <a:pt x="5648" y="19004"/>
                  </a:cubicBezTo>
                  <a:cubicBezTo>
                    <a:pt x="9265" y="21092"/>
                    <a:pt x="14168" y="22264"/>
                    <a:pt x="19283" y="22264"/>
                  </a:cubicBezTo>
                  <a:cubicBezTo>
                    <a:pt x="24396" y="22264"/>
                    <a:pt x="29301" y="21092"/>
                    <a:pt x="32916" y="19004"/>
                  </a:cubicBezTo>
                  <a:cubicBezTo>
                    <a:pt x="36532" y="16917"/>
                    <a:pt x="38564" y="14085"/>
                    <a:pt x="38564" y="11133"/>
                  </a:cubicBezTo>
                  <a:cubicBezTo>
                    <a:pt x="38564" y="8180"/>
                    <a:pt x="36532" y="5349"/>
                    <a:pt x="32916" y="3261"/>
                  </a:cubicBezTo>
                  <a:cubicBezTo>
                    <a:pt x="29301" y="1173"/>
                    <a:pt x="24396" y="0"/>
                    <a:pt x="1928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34"/>
            <p:cNvSpPr/>
            <p:nvPr/>
          </p:nvSpPr>
          <p:spPr>
            <a:xfrm>
              <a:off x="8997430" y="2266523"/>
              <a:ext cx="1523499" cy="843885"/>
            </a:xfrm>
            <a:custGeom>
              <a:avLst/>
              <a:gdLst/>
              <a:ahLst/>
              <a:cxnLst/>
              <a:rect l="l" t="t" r="r" b="b"/>
              <a:pathLst>
                <a:path w="35029" h="19403" extrusionOk="0">
                  <a:moveTo>
                    <a:pt x="17515" y="1"/>
                  </a:moveTo>
                  <a:cubicBezTo>
                    <a:pt x="12669" y="1"/>
                    <a:pt x="8142" y="1111"/>
                    <a:pt x="4766" y="3133"/>
                  </a:cubicBezTo>
                  <a:cubicBezTo>
                    <a:pt x="1694" y="4970"/>
                    <a:pt x="1" y="7304"/>
                    <a:pt x="1" y="9700"/>
                  </a:cubicBezTo>
                  <a:cubicBezTo>
                    <a:pt x="1" y="9841"/>
                    <a:pt x="8" y="9982"/>
                    <a:pt x="19" y="10120"/>
                  </a:cubicBezTo>
                  <a:cubicBezTo>
                    <a:pt x="202" y="12372"/>
                    <a:pt x="1875" y="14539"/>
                    <a:pt x="4766" y="16271"/>
                  </a:cubicBezTo>
                  <a:cubicBezTo>
                    <a:pt x="8142" y="18293"/>
                    <a:pt x="12669" y="19403"/>
                    <a:pt x="17515" y="19403"/>
                  </a:cubicBezTo>
                  <a:cubicBezTo>
                    <a:pt x="22362" y="19403"/>
                    <a:pt x="26889" y="18293"/>
                    <a:pt x="30267" y="16271"/>
                  </a:cubicBezTo>
                  <a:cubicBezTo>
                    <a:pt x="33159" y="14539"/>
                    <a:pt x="34827" y="12372"/>
                    <a:pt x="35012" y="10120"/>
                  </a:cubicBezTo>
                  <a:cubicBezTo>
                    <a:pt x="35021" y="9982"/>
                    <a:pt x="35028" y="9841"/>
                    <a:pt x="35028" y="9700"/>
                  </a:cubicBezTo>
                  <a:cubicBezTo>
                    <a:pt x="35028" y="7304"/>
                    <a:pt x="33339" y="4970"/>
                    <a:pt x="30267" y="3133"/>
                  </a:cubicBezTo>
                  <a:cubicBezTo>
                    <a:pt x="26889" y="1111"/>
                    <a:pt x="22362" y="1"/>
                    <a:pt x="17515" y="1"/>
                  </a:cubicBezTo>
                  <a:close/>
                </a:path>
              </a:pathLst>
            </a:custGeom>
            <a:solidFill>
              <a:srgbClr val="FF9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274;p34"/>
            <p:cNvSpPr/>
            <p:nvPr/>
          </p:nvSpPr>
          <p:spPr>
            <a:xfrm>
              <a:off x="8998213" y="2303013"/>
              <a:ext cx="1521977" cy="807395"/>
            </a:xfrm>
            <a:custGeom>
              <a:avLst/>
              <a:gdLst/>
              <a:ahLst/>
              <a:cxnLst/>
              <a:rect l="l" t="t" r="r" b="b"/>
              <a:pathLst>
                <a:path w="34994" h="18564" extrusionOk="0">
                  <a:moveTo>
                    <a:pt x="17497" y="0"/>
                  </a:moveTo>
                  <a:cubicBezTo>
                    <a:pt x="12651" y="0"/>
                    <a:pt x="8124" y="1113"/>
                    <a:pt x="4748" y="3131"/>
                  </a:cubicBezTo>
                  <a:cubicBezTo>
                    <a:pt x="1857" y="4863"/>
                    <a:pt x="184" y="7030"/>
                    <a:pt x="1" y="9281"/>
                  </a:cubicBezTo>
                  <a:cubicBezTo>
                    <a:pt x="184" y="11533"/>
                    <a:pt x="1857" y="13700"/>
                    <a:pt x="4748" y="15432"/>
                  </a:cubicBezTo>
                  <a:cubicBezTo>
                    <a:pt x="8124" y="17454"/>
                    <a:pt x="12651" y="18564"/>
                    <a:pt x="17497" y="18564"/>
                  </a:cubicBezTo>
                  <a:cubicBezTo>
                    <a:pt x="22344" y="18564"/>
                    <a:pt x="26871" y="17454"/>
                    <a:pt x="30249" y="15432"/>
                  </a:cubicBezTo>
                  <a:cubicBezTo>
                    <a:pt x="33141" y="13700"/>
                    <a:pt x="34809" y="11533"/>
                    <a:pt x="34994" y="9281"/>
                  </a:cubicBezTo>
                  <a:cubicBezTo>
                    <a:pt x="34809" y="7030"/>
                    <a:pt x="33141" y="4863"/>
                    <a:pt x="30249" y="3131"/>
                  </a:cubicBezTo>
                  <a:cubicBezTo>
                    <a:pt x="26871" y="1113"/>
                    <a:pt x="22344" y="0"/>
                    <a:pt x="17497" y="0"/>
                  </a:cubicBezTo>
                  <a:close/>
                </a:path>
              </a:pathLst>
            </a:custGeom>
            <a:solidFill>
              <a:srgbClr val="FFC3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34"/>
            <p:cNvSpPr/>
            <p:nvPr/>
          </p:nvSpPr>
          <p:spPr>
            <a:xfrm>
              <a:off x="9311359" y="2392043"/>
              <a:ext cx="935045" cy="592846"/>
            </a:xfrm>
            <a:custGeom>
              <a:avLst/>
              <a:gdLst/>
              <a:ahLst/>
              <a:cxnLst/>
              <a:rect l="l" t="t" r="r" b="b"/>
              <a:pathLst>
                <a:path w="21499" h="13631" extrusionOk="0">
                  <a:moveTo>
                    <a:pt x="4360" y="3389"/>
                  </a:moveTo>
                  <a:lnTo>
                    <a:pt x="8492" y="5935"/>
                  </a:lnTo>
                  <a:cubicBezTo>
                    <a:pt x="8063" y="6045"/>
                    <a:pt x="7642" y="6137"/>
                    <a:pt x="7231" y="6210"/>
                  </a:cubicBezTo>
                  <a:cubicBezTo>
                    <a:pt x="6821" y="6283"/>
                    <a:pt x="6426" y="6326"/>
                    <a:pt x="6050" y="6337"/>
                  </a:cubicBezTo>
                  <a:cubicBezTo>
                    <a:pt x="6003" y="6338"/>
                    <a:pt x="5956" y="6339"/>
                    <a:pt x="5909" y="6339"/>
                  </a:cubicBezTo>
                  <a:cubicBezTo>
                    <a:pt x="5582" y="6339"/>
                    <a:pt x="5263" y="6304"/>
                    <a:pt x="4951" y="6235"/>
                  </a:cubicBezTo>
                  <a:cubicBezTo>
                    <a:pt x="4596" y="6156"/>
                    <a:pt x="4259" y="6018"/>
                    <a:pt x="3942" y="5823"/>
                  </a:cubicBezTo>
                  <a:lnTo>
                    <a:pt x="3941" y="5823"/>
                  </a:lnTo>
                  <a:cubicBezTo>
                    <a:pt x="3350" y="5459"/>
                    <a:pt x="3122" y="5066"/>
                    <a:pt x="3256" y="4643"/>
                  </a:cubicBezTo>
                  <a:cubicBezTo>
                    <a:pt x="3390" y="4220"/>
                    <a:pt x="3757" y="3803"/>
                    <a:pt x="4360" y="3389"/>
                  </a:cubicBezTo>
                  <a:close/>
                  <a:moveTo>
                    <a:pt x="14941" y="6885"/>
                  </a:moveTo>
                  <a:cubicBezTo>
                    <a:pt x="14965" y="6885"/>
                    <a:pt x="14989" y="6885"/>
                    <a:pt x="15014" y="6885"/>
                  </a:cubicBezTo>
                  <a:cubicBezTo>
                    <a:pt x="15797" y="6891"/>
                    <a:pt x="16544" y="7113"/>
                    <a:pt x="17256" y="7551"/>
                  </a:cubicBezTo>
                  <a:cubicBezTo>
                    <a:pt x="17907" y="7952"/>
                    <a:pt x="18224" y="8367"/>
                    <a:pt x="18207" y="8796"/>
                  </a:cubicBezTo>
                  <a:cubicBezTo>
                    <a:pt x="18190" y="9225"/>
                    <a:pt x="17912" y="9656"/>
                    <a:pt x="17371" y="10089"/>
                  </a:cubicBezTo>
                  <a:lnTo>
                    <a:pt x="12581" y="7137"/>
                  </a:lnTo>
                  <a:cubicBezTo>
                    <a:pt x="13394" y="6969"/>
                    <a:pt x="14181" y="6885"/>
                    <a:pt x="14941" y="6885"/>
                  </a:cubicBezTo>
                  <a:close/>
                  <a:moveTo>
                    <a:pt x="8105" y="1"/>
                  </a:moveTo>
                  <a:cubicBezTo>
                    <a:pt x="8073" y="1"/>
                    <a:pt x="8041" y="1"/>
                    <a:pt x="8008" y="2"/>
                  </a:cubicBezTo>
                  <a:cubicBezTo>
                    <a:pt x="7545" y="16"/>
                    <a:pt x="7050" y="89"/>
                    <a:pt x="6526" y="225"/>
                  </a:cubicBezTo>
                  <a:cubicBezTo>
                    <a:pt x="6001" y="358"/>
                    <a:pt x="5471" y="532"/>
                    <a:pt x="4934" y="743"/>
                  </a:cubicBezTo>
                  <a:cubicBezTo>
                    <a:pt x="4397" y="954"/>
                    <a:pt x="3926" y="1169"/>
                    <a:pt x="3522" y="1387"/>
                  </a:cubicBezTo>
                  <a:lnTo>
                    <a:pt x="2904" y="1005"/>
                  </a:lnTo>
                  <a:cubicBezTo>
                    <a:pt x="2788" y="935"/>
                    <a:pt x="2631" y="899"/>
                    <a:pt x="2432" y="899"/>
                  </a:cubicBezTo>
                  <a:cubicBezTo>
                    <a:pt x="2392" y="899"/>
                    <a:pt x="2351" y="901"/>
                    <a:pt x="2308" y="904"/>
                  </a:cubicBezTo>
                  <a:cubicBezTo>
                    <a:pt x="2045" y="921"/>
                    <a:pt x="1827" y="978"/>
                    <a:pt x="1650" y="1074"/>
                  </a:cubicBezTo>
                  <a:cubicBezTo>
                    <a:pt x="1440" y="1187"/>
                    <a:pt x="1323" y="1312"/>
                    <a:pt x="1300" y="1446"/>
                  </a:cubicBezTo>
                  <a:cubicBezTo>
                    <a:pt x="1276" y="1583"/>
                    <a:pt x="1333" y="1691"/>
                    <a:pt x="1469" y="1776"/>
                  </a:cubicBezTo>
                  <a:lnTo>
                    <a:pt x="2127" y="2182"/>
                  </a:lnTo>
                  <a:cubicBezTo>
                    <a:pt x="1606" y="2532"/>
                    <a:pt x="1158" y="2912"/>
                    <a:pt x="783" y="3316"/>
                  </a:cubicBezTo>
                  <a:cubicBezTo>
                    <a:pt x="408" y="3720"/>
                    <a:pt x="176" y="4143"/>
                    <a:pt x="88" y="4584"/>
                  </a:cubicBezTo>
                  <a:cubicBezTo>
                    <a:pt x="1" y="5025"/>
                    <a:pt x="77" y="5474"/>
                    <a:pt x="318" y="5931"/>
                  </a:cubicBezTo>
                  <a:cubicBezTo>
                    <a:pt x="559" y="6388"/>
                    <a:pt x="1035" y="6834"/>
                    <a:pt x="1745" y="7272"/>
                  </a:cubicBezTo>
                  <a:cubicBezTo>
                    <a:pt x="2472" y="7720"/>
                    <a:pt x="3214" y="8019"/>
                    <a:pt x="3973" y="8168"/>
                  </a:cubicBezTo>
                  <a:cubicBezTo>
                    <a:pt x="4602" y="8293"/>
                    <a:pt x="5234" y="8355"/>
                    <a:pt x="5870" y="8355"/>
                  </a:cubicBezTo>
                  <a:cubicBezTo>
                    <a:pt x="6001" y="8355"/>
                    <a:pt x="6133" y="8353"/>
                    <a:pt x="6265" y="8347"/>
                  </a:cubicBezTo>
                  <a:cubicBezTo>
                    <a:pt x="7033" y="8318"/>
                    <a:pt x="7798" y="8219"/>
                    <a:pt x="8559" y="8052"/>
                  </a:cubicBezTo>
                  <a:cubicBezTo>
                    <a:pt x="9322" y="7885"/>
                    <a:pt x="10067" y="7709"/>
                    <a:pt x="10798" y="7525"/>
                  </a:cubicBezTo>
                  <a:lnTo>
                    <a:pt x="16131" y="10812"/>
                  </a:lnTo>
                  <a:cubicBezTo>
                    <a:pt x="15472" y="11116"/>
                    <a:pt x="14842" y="11320"/>
                    <a:pt x="14242" y="11428"/>
                  </a:cubicBezTo>
                  <a:cubicBezTo>
                    <a:pt x="13640" y="11533"/>
                    <a:pt x="13089" y="11599"/>
                    <a:pt x="12586" y="11626"/>
                  </a:cubicBezTo>
                  <a:cubicBezTo>
                    <a:pt x="12083" y="11653"/>
                    <a:pt x="11648" y="11670"/>
                    <a:pt x="11280" y="11677"/>
                  </a:cubicBezTo>
                  <a:cubicBezTo>
                    <a:pt x="10911" y="11683"/>
                    <a:pt x="10631" y="11739"/>
                    <a:pt x="10436" y="11843"/>
                  </a:cubicBezTo>
                  <a:cubicBezTo>
                    <a:pt x="10291" y="11922"/>
                    <a:pt x="10191" y="12025"/>
                    <a:pt x="10137" y="12150"/>
                  </a:cubicBezTo>
                  <a:cubicBezTo>
                    <a:pt x="10084" y="12276"/>
                    <a:pt x="10068" y="12407"/>
                    <a:pt x="10092" y="12543"/>
                  </a:cubicBezTo>
                  <a:cubicBezTo>
                    <a:pt x="10116" y="12680"/>
                    <a:pt x="10177" y="12810"/>
                    <a:pt x="10271" y="12934"/>
                  </a:cubicBezTo>
                  <a:cubicBezTo>
                    <a:pt x="10367" y="13058"/>
                    <a:pt x="10483" y="13162"/>
                    <a:pt x="10619" y="13247"/>
                  </a:cubicBezTo>
                  <a:cubicBezTo>
                    <a:pt x="10893" y="13414"/>
                    <a:pt x="11305" y="13530"/>
                    <a:pt x="11859" y="13590"/>
                  </a:cubicBezTo>
                  <a:cubicBezTo>
                    <a:pt x="12103" y="13617"/>
                    <a:pt x="12362" y="13630"/>
                    <a:pt x="12637" y="13630"/>
                  </a:cubicBezTo>
                  <a:cubicBezTo>
                    <a:pt x="12985" y="13630"/>
                    <a:pt x="13357" y="13609"/>
                    <a:pt x="13754" y="13566"/>
                  </a:cubicBezTo>
                  <a:cubicBezTo>
                    <a:pt x="14463" y="13489"/>
                    <a:pt x="15213" y="13340"/>
                    <a:pt x="16000" y="13114"/>
                  </a:cubicBezTo>
                  <a:cubicBezTo>
                    <a:pt x="16789" y="12890"/>
                    <a:pt x="17563" y="12573"/>
                    <a:pt x="18322" y="12162"/>
                  </a:cubicBezTo>
                  <a:lnTo>
                    <a:pt x="19032" y="12598"/>
                  </a:lnTo>
                  <a:cubicBezTo>
                    <a:pt x="19163" y="12679"/>
                    <a:pt x="19339" y="12720"/>
                    <a:pt x="19560" y="12720"/>
                  </a:cubicBezTo>
                  <a:cubicBezTo>
                    <a:pt x="19571" y="12720"/>
                    <a:pt x="19582" y="12720"/>
                    <a:pt x="19593" y="12720"/>
                  </a:cubicBezTo>
                  <a:cubicBezTo>
                    <a:pt x="19828" y="12715"/>
                    <a:pt x="20051" y="12658"/>
                    <a:pt x="20261" y="12543"/>
                  </a:cubicBezTo>
                  <a:cubicBezTo>
                    <a:pt x="20439" y="12448"/>
                    <a:pt x="20551" y="12325"/>
                    <a:pt x="20599" y="12177"/>
                  </a:cubicBezTo>
                  <a:cubicBezTo>
                    <a:pt x="20647" y="12029"/>
                    <a:pt x="20602" y="11912"/>
                    <a:pt x="20467" y="11829"/>
                  </a:cubicBezTo>
                  <a:lnTo>
                    <a:pt x="19695" y="11353"/>
                  </a:lnTo>
                  <a:cubicBezTo>
                    <a:pt x="20836" y="10543"/>
                    <a:pt x="21426" y="9678"/>
                    <a:pt x="21463" y="8756"/>
                  </a:cubicBezTo>
                  <a:cubicBezTo>
                    <a:pt x="21498" y="7835"/>
                    <a:pt x="20820" y="6945"/>
                    <a:pt x="19428" y="6087"/>
                  </a:cubicBezTo>
                  <a:cubicBezTo>
                    <a:pt x="18658" y="5611"/>
                    <a:pt x="17877" y="5280"/>
                    <a:pt x="17089" y="5094"/>
                  </a:cubicBezTo>
                  <a:cubicBezTo>
                    <a:pt x="16318" y="4911"/>
                    <a:pt x="15550" y="4819"/>
                    <a:pt x="14784" y="4819"/>
                  </a:cubicBezTo>
                  <a:cubicBezTo>
                    <a:pt x="14767" y="4819"/>
                    <a:pt x="14749" y="4819"/>
                    <a:pt x="14732" y="4819"/>
                  </a:cubicBezTo>
                  <a:cubicBezTo>
                    <a:pt x="13949" y="4822"/>
                    <a:pt x="13178" y="4894"/>
                    <a:pt x="12419" y="5033"/>
                  </a:cubicBezTo>
                  <a:cubicBezTo>
                    <a:pt x="11659" y="5173"/>
                    <a:pt x="10922" y="5329"/>
                    <a:pt x="10208" y="5507"/>
                  </a:cubicBezTo>
                  <a:lnTo>
                    <a:pt x="5599" y="2666"/>
                  </a:lnTo>
                  <a:cubicBezTo>
                    <a:pt x="6050" y="2459"/>
                    <a:pt x="6474" y="2299"/>
                    <a:pt x="6871" y="2189"/>
                  </a:cubicBezTo>
                  <a:cubicBezTo>
                    <a:pt x="7269" y="2079"/>
                    <a:pt x="7627" y="1996"/>
                    <a:pt x="7942" y="1938"/>
                  </a:cubicBezTo>
                  <a:cubicBezTo>
                    <a:pt x="8259" y="1880"/>
                    <a:pt x="8535" y="1832"/>
                    <a:pt x="8773" y="1791"/>
                  </a:cubicBezTo>
                  <a:cubicBezTo>
                    <a:pt x="9010" y="1750"/>
                    <a:pt x="9202" y="1690"/>
                    <a:pt x="9347" y="1612"/>
                  </a:cubicBezTo>
                  <a:cubicBezTo>
                    <a:pt x="9524" y="1515"/>
                    <a:pt x="9636" y="1402"/>
                    <a:pt x="9682" y="1273"/>
                  </a:cubicBezTo>
                  <a:cubicBezTo>
                    <a:pt x="9729" y="1142"/>
                    <a:pt x="9727" y="1011"/>
                    <a:pt x="9679" y="878"/>
                  </a:cubicBezTo>
                  <a:cubicBezTo>
                    <a:pt x="9632" y="746"/>
                    <a:pt x="9553" y="622"/>
                    <a:pt x="9441" y="506"/>
                  </a:cubicBezTo>
                  <a:cubicBezTo>
                    <a:pt x="9329" y="391"/>
                    <a:pt x="9220" y="301"/>
                    <a:pt x="9114" y="234"/>
                  </a:cubicBezTo>
                  <a:cubicBezTo>
                    <a:pt x="8860" y="79"/>
                    <a:pt x="8523" y="1"/>
                    <a:pt x="8105" y="1"/>
                  </a:cubicBezTo>
                  <a:close/>
                </a:path>
              </a:pathLst>
            </a:custGeom>
            <a:solidFill>
              <a:srgbClr val="FF9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34"/>
            <p:cNvSpPr/>
            <p:nvPr/>
          </p:nvSpPr>
          <p:spPr>
            <a:xfrm>
              <a:off x="8938541" y="2544527"/>
              <a:ext cx="1681464" cy="601893"/>
            </a:xfrm>
            <a:custGeom>
              <a:avLst/>
              <a:gdLst/>
              <a:ahLst/>
              <a:cxnLst/>
              <a:rect l="l" t="t" r="r" b="b"/>
              <a:pathLst>
                <a:path w="38661" h="13839" extrusionOk="0">
                  <a:moveTo>
                    <a:pt x="49" y="0"/>
                  </a:moveTo>
                  <a:lnTo>
                    <a:pt x="49" y="2584"/>
                  </a:lnTo>
                  <a:cubicBezTo>
                    <a:pt x="1" y="5474"/>
                    <a:pt x="1877" y="8372"/>
                    <a:pt x="5696" y="10577"/>
                  </a:cubicBezTo>
                  <a:cubicBezTo>
                    <a:pt x="9461" y="12752"/>
                    <a:pt x="14396" y="13839"/>
                    <a:pt x="19331" y="13839"/>
                  </a:cubicBezTo>
                  <a:cubicBezTo>
                    <a:pt x="24265" y="13839"/>
                    <a:pt x="29199" y="12752"/>
                    <a:pt x="32964" y="10577"/>
                  </a:cubicBezTo>
                  <a:cubicBezTo>
                    <a:pt x="36783" y="8372"/>
                    <a:pt x="38661" y="5474"/>
                    <a:pt x="38607" y="2584"/>
                  </a:cubicBezTo>
                  <a:cubicBezTo>
                    <a:pt x="38612" y="2584"/>
                    <a:pt x="38612" y="0"/>
                    <a:pt x="3861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34"/>
            <p:cNvSpPr/>
            <p:nvPr/>
          </p:nvSpPr>
          <p:spPr>
            <a:xfrm>
              <a:off x="8940672" y="2060325"/>
              <a:ext cx="1677201" cy="968361"/>
            </a:xfrm>
            <a:custGeom>
              <a:avLst/>
              <a:gdLst/>
              <a:ahLst/>
              <a:cxnLst/>
              <a:rect l="l" t="t" r="r" b="b"/>
              <a:pathLst>
                <a:path w="38563" h="22265" extrusionOk="0">
                  <a:moveTo>
                    <a:pt x="19282" y="1"/>
                  </a:moveTo>
                  <a:cubicBezTo>
                    <a:pt x="14168" y="1"/>
                    <a:pt x="9264" y="1173"/>
                    <a:pt x="5648" y="3261"/>
                  </a:cubicBezTo>
                  <a:cubicBezTo>
                    <a:pt x="2031" y="5349"/>
                    <a:pt x="1" y="8180"/>
                    <a:pt x="1" y="11133"/>
                  </a:cubicBezTo>
                  <a:cubicBezTo>
                    <a:pt x="1" y="14085"/>
                    <a:pt x="2031" y="16917"/>
                    <a:pt x="5648" y="19004"/>
                  </a:cubicBezTo>
                  <a:cubicBezTo>
                    <a:pt x="9264" y="21092"/>
                    <a:pt x="14168" y="22264"/>
                    <a:pt x="19282" y="22264"/>
                  </a:cubicBezTo>
                  <a:cubicBezTo>
                    <a:pt x="24395" y="22264"/>
                    <a:pt x="29300" y="21092"/>
                    <a:pt x="32915" y="19004"/>
                  </a:cubicBezTo>
                  <a:cubicBezTo>
                    <a:pt x="36532" y="16917"/>
                    <a:pt x="38563" y="14085"/>
                    <a:pt x="38563" y="11133"/>
                  </a:cubicBezTo>
                  <a:cubicBezTo>
                    <a:pt x="38563" y="8180"/>
                    <a:pt x="36532" y="5349"/>
                    <a:pt x="32915" y="3261"/>
                  </a:cubicBezTo>
                  <a:cubicBezTo>
                    <a:pt x="29300" y="1173"/>
                    <a:pt x="24395" y="1"/>
                    <a:pt x="1928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34"/>
            <p:cNvSpPr/>
            <p:nvPr/>
          </p:nvSpPr>
          <p:spPr>
            <a:xfrm>
              <a:off x="9017523" y="2122607"/>
              <a:ext cx="1523455" cy="843885"/>
            </a:xfrm>
            <a:custGeom>
              <a:avLst/>
              <a:gdLst/>
              <a:ahLst/>
              <a:cxnLst/>
              <a:rect l="l" t="t" r="r" b="b"/>
              <a:pathLst>
                <a:path w="35028" h="19403" extrusionOk="0">
                  <a:moveTo>
                    <a:pt x="17515" y="0"/>
                  </a:moveTo>
                  <a:cubicBezTo>
                    <a:pt x="12668" y="0"/>
                    <a:pt x="8141" y="1110"/>
                    <a:pt x="4765" y="3132"/>
                  </a:cubicBezTo>
                  <a:cubicBezTo>
                    <a:pt x="1693" y="4970"/>
                    <a:pt x="1" y="7303"/>
                    <a:pt x="1" y="9700"/>
                  </a:cubicBezTo>
                  <a:cubicBezTo>
                    <a:pt x="1" y="9841"/>
                    <a:pt x="8" y="9983"/>
                    <a:pt x="18" y="10120"/>
                  </a:cubicBezTo>
                  <a:cubicBezTo>
                    <a:pt x="202" y="12371"/>
                    <a:pt x="1873" y="14538"/>
                    <a:pt x="4765" y="16270"/>
                  </a:cubicBezTo>
                  <a:cubicBezTo>
                    <a:pt x="8141" y="18292"/>
                    <a:pt x="12668" y="19402"/>
                    <a:pt x="17515" y="19402"/>
                  </a:cubicBezTo>
                  <a:cubicBezTo>
                    <a:pt x="22360" y="19402"/>
                    <a:pt x="26887" y="18292"/>
                    <a:pt x="30266" y="16270"/>
                  </a:cubicBezTo>
                  <a:cubicBezTo>
                    <a:pt x="33157" y="14538"/>
                    <a:pt x="34826" y="12371"/>
                    <a:pt x="35010" y="10120"/>
                  </a:cubicBezTo>
                  <a:cubicBezTo>
                    <a:pt x="35020" y="9983"/>
                    <a:pt x="35027" y="9841"/>
                    <a:pt x="35027" y="9700"/>
                  </a:cubicBezTo>
                  <a:cubicBezTo>
                    <a:pt x="35027" y="7303"/>
                    <a:pt x="33338" y="4970"/>
                    <a:pt x="30266" y="3132"/>
                  </a:cubicBezTo>
                  <a:cubicBezTo>
                    <a:pt x="26887" y="1110"/>
                    <a:pt x="22360" y="0"/>
                    <a:pt x="17515" y="0"/>
                  </a:cubicBezTo>
                  <a:close/>
                </a:path>
              </a:pathLst>
            </a:custGeom>
            <a:solidFill>
              <a:srgbClr val="FF9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34"/>
            <p:cNvSpPr/>
            <p:nvPr/>
          </p:nvSpPr>
          <p:spPr>
            <a:xfrm>
              <a:off x="9018263" y="2159053"/>
              <a:ext cx="1521977" cy="807438"/>
            </a:xfrm>
            <a:custGeom>
              <a:avLst/>
              <a:gdLst/>
              <a:ahLst/>
              <a:cxnLst/>
              <a:rect l="l" t="t" r="r" b="b"/>
              <a:pathLst>
                <a:path w="34994" h="18565" extrusionOk="0">
                  <a:moveTo>
                    <a:pt x="17496" y="0"/>
                  </a:moveTo>
                  <a:cubicBezTo>
                    <a:pt x="12651" y="0"/>
                    <a:pt x="8124" y="1114"/>
                    <a:pt x="4748" y="3133"/>
                  </a:cubicBezTo>
                  <a:cubicBezTo>
                    <a:pt x="1856" y="4864"/>
                    <a:pt x="184" y="7030"/>
                    <a:pt x="1" y="9282"/>
                  </a:cubicBezTo>
                  <a:cubicBezTo>
                    <a:pt x="185" y="11533"/>
                    <a:pt x="1856" y="13700"/>
                    <a:pt x="4748" y="15432"/>
                  </a:cubicBezTo>
                  <a:cubicBezTo>
                    <a:pt x="8124" y="17454"/>
                    <a:pt x="12651" y="18564"/>
                    <a:pt x="17496" y="18564"/>
                  </a:cubicBezTo>
                  <a:cubicBezTo>
                    <a:pt x="22343" y="18564"/>
                    <a:pt x="26870" y="17454"/>
                    <a:pt x="30249" y="15432"/>
                  </a:cubicBezTo>
                  <a:cubicBezTo>
                    <a:pt x="33140" y="13700"/>
                    <a:pt x="34809" y="11533"/>
                    <a:pt x="34993" y="9282"/>
                  </a:cubicBezTo>
                  <a:cubicBezTo>
                    <a:pt x="34809" y="7031"/>
                    <a:pt x="33140" y="4864"/>
                    <a:pt x="30249" y="3133"/>
                  </a:cubicBezTo>
                  <a:cubicBezTo>
                    <a:pt x="26870" y="1114"/>
                    <a:pt x="22343" y="0"/>
                    <a:pt x="17496" y="0"/>
                  </a:cubicBezTo>
                  <a:close/>
                </a:path>
              </a:pathLst>
            </a:custGeom>
            <a:solidFill>
              <a:srgbClr val="FFC3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34"/>
            <p:cNvSpPr/>
            <p:nvPr/>
          </p:nvSpPr>
          <p:spPr>
            <a:xfrm>
              <a:off x="9331409" y="2248082"/>
              <a:ext cx="935002" cy="592846"/>
            </a:xfrm>
            <a:custGeom>
              <a:avLst/>
              <a:gdLst/>
              <a:ahLst/>
              <a:cxnLst/>
              <a:rect l="l" t="t" r="r" b="b"/>
              <a:pathLst>
                <a:path w="21498" h="13631" extrusionOk="0">
                  <a:moveTo>
                    <a:pt x="4360" y="3389"/>
                  </a:moveTo>
                  <a:lnTo>
                    <a:pt x="8491" y="5935"/>
                  </a:lnTo>
                  <a:cubicBezTo>
                    <a:pt x="8063" y="6045"/>
                    <a:pt x="7642" y="6137"/>
                    <a:pt x="7232" y="6210"/>
                  </a:cubicBezTo>
                  <a:cubicBezTo>
                    <a:pt x="6820" y="6285"/>
                    <a:pt x="6426" y="6327"/>
                    <a:pt x="6050" y="6337"/>
                  </a:cubicBezTo>
                  <a:cubicBezTo>
                    <a:pt x="6003" y="6338"/>
                    <a:pt x="5956" y="6339"/>
                    <a:pt x="5909" y="6339"/>
                  </a:cubicBezTo>
                  <a:cubicBezTo>
                    <a:pt x="5582" y="6339"/>
                    <a:pt x="5263" y="6305"/>
                    <a:pt x="4952" y="6236"/>
                  </a:cubicBezTo>
                  <a:cubicBezTo>
                    <a:pt x="4595" y="6157"/>
                    <a:pt x="4259" y="6019"/>
                    <a:pt x="3942" y="5823"/>
                  </a:cubicBezTo>
                  <a:cubicBezTo>
                    <a:pt x="3351" y="5459"/>
                    <a:pt x="3123" y="5066"/>
                    <a:pt x="3256" y="4643"/>
                  </a:cubicBezTo>
                  <a:cubicBezTo>
                    <a:pt x="3389" y="4222"/>
                    <a:pt x="3759" y="3804"/>
                    <a:pt x="4360" y="3389"/>
                  </a:cubicBezTo>
                  <a:close/>
                  <a:moveTo>
                    <a:pt x="14942" y="6885"/>
                  </a:moveTo>
                  <a:cubicBezTo>
                    <a:pt x="14966" y="6885"/>
                    <a:pt x="14991" y="6885"/>
                    <a:pt x="15015" y="6885"/>
                  </a:cubicBezTo>
                  <a:cubicBezTo>
                    <a:pt x="15797" y="6892"/>
                    <a:pt x="16544" y="7113"/>
                    <a:pt x="17255" y="7552"/>
                  </a:cubicBezTo>
                  <a:cubicBezTo>
                    <a:pt x="17906" y="7953"/>
                    <a:pt x="18223" y="8367"/>
                    <a:pt x="18206" y="8797"/>
                  </a:cubicBezTo>
                  <a:cubicBezTo>
                    <a:pt x="18190" y="9225"/>
                    <a:pt x="17912" y="9657"/>
                    <a:pt x="17371" y="10089"/>
                  </a:cubicBezTo>
                  <a:lnTo>
                    <a:pt x="12582" y="7139"/>
                  </a:lnTo>
                  <a:cubicBezTo>
                    <a:pt x="13394" y="6970"/>
                    <a:pt x="14181" y="6885"/>
                    <a:pt x="14942" y="6885"/>
                  </a:cubicBezTo>
                  <a:close/>
                  <a:moveTo>
                    <a:pt x="8104" y="1"/>
                  </a:moveTo>
                  <a:cubicBezTo>
                    <a:pt x="8073" y="1"/>
                    <a:pt x="8041" y="1"/>
                    <a:pt x="8008" y="2"/>
                  </a:cubicBezTo>
                  <a:cubicBezTo>
                    <a:pt x="7545" y="16"/>
                    <a:pt x="7050" y="90"/>
                    <a:pt x="6526" y="225"/>
                  </a:cubicBezTo>
                  <a:cubicBezTo>
                    <a:pt x="6000" y="359"/>
                    <a:pt x="5470" y="532"/>
                    <a:pt x="4934" y="743"/>
                  </a:cubicBezTo>
                  <a:cubicBezTo>
                    <a:pt x="4397" y="955"/>
                    <a:pt x="3926" y="1169"/>
                    <a:pt x="3523" y="1387"/>
                  </a:cubicBezTo>
                  <a:lnTo>
                    <a:pt x="2903" y="1007"/>
                  </a:lnTo>
                  <a:cubicBezTo>
                    <a:pt x="2790" y="935"/>
                    <a:pt x="2633" y="901"/>
                    <a:pt x="2434" y="901"/>
                  </a:cubicBezTo>
                  <a:cubicBezTo>
                    <a:pt x="2394" y="901"/>
                    <a:pt x="2351" y="902"/>
                    <a:pt x="2307" y="905"/>
                  </a:cubicBezTo>
                  <a:cubicBezTo>
                    <a:pt x="2047" y="922"/>
                    <a:pt x="1827" y="979"/>
                    <a:pt x="1649" y="1074"/>
                  </a:cubicBezTo>
                  <a:cubicBezTo>
                    <a:pt x="1439" y="1189"/>
                    <a:pt x="1322" y="1313"/>
                    <a:pt x="1300" y="1448"/>
                  </a:cubicBezTo>
                  <a:cubicBezTo>
                    <a:pt x="1276" y="1583"/>
                    <a:pt x="1332" y="1693"/>
                    <a:pt x="1469" y="1776"/>
                  </a:cubicBezTo>
                  <a:lnTo>
                    <a:pt x="2127" y="2182"/>
                  </a:lnTo>
                  <a:cubicBezTo>
                    <a:pt x="1606" y="2534"/>
                    <a:pt x="1158" y="2912"/>
                    <a:pt x="783" y="3316"/>
                  </a:cubicBezTo>
                  <a:cubicBezTo>
                    <a:pt x="408" y="3721"/>
                    <a:pt x="177" y="4143"/>
                    <a:pt x="90" y="4584"/>
                  </a:cubicBezTo>
                  <a:cubicBezTo>
                    <a:pt x="1" y="5025"/>
                    <a:pt x="78" y="5475"/>
                    <a:pt x="318" y="5931"/>
                  </a:cubicBezTo>
                  <a:cubicBezTo>
                    <a:pt x="559" y="6388"/>
                    <a:pt x="1035" y="6836"/>
                    <a:pt x="1745" y="7274"/>
                  </a:cubicBezTo>
                  <a:cubicBezTo>
                    <a:pt x="2472" y="7721"/>
                    <a:pt x="3215" y="8019"/>
                    <a:pt x="3973" y="8170"/>
                  </a:cubicBezTo>
                  <a:cubicBezTo>
                    <a:pt x="4603" y="8294"/>
                    <a:pt x="5237" y="8357"/>
                    <a:pt x="5874" y="8357"/>
                  </a:cubicBezTo>
                  <a:cubicBezTo>
                    <a:pt x="6004" y="8357"/>
                    <a:pt x="6135" y="8354"/>
                    <a:pt x="6265" y="8349"/>
                  </a:cubicBezTo>
                  <a:cubicBezTo>
                    <a:pt x="7034" y="8318"/>
                    <a:pt x="7798" y="8219"/>
                    <a:pt x="8560" y="8053"/>
                  </a:cubicBezTo>
                  <a:cubicBezTo>
                    <a:pt x="9321" y="7887"/>
                    <a:pt x="10067" y="7711"/>
                    <a:pt x="10798" y="7525"/>
                  </a:cubicBezTo>
                  <a:lnTo>
                    <a:pt x="16131" y="10812"/>
                  </a:lnTo>
                  <a:cubicBezTo>
                    <a:pt x="15472" y="11116"/>
                    <a:pt x="14843" y="11322"/>
                    <a:pt x="14242" y="11428"/>
                  </a:cubicBezTo>
                  <a:cubicBezTo>
                    <a:pt x="13640" y="11535"/>
                    <a:pt x="13089" y="11601"/>
                    <a:pt x="12586" y="11628"/>
                  </a:cubicBezTo>
                  <a:cubicBezTo>
                    <a:pt x="12083" y="11655"/>
                    <a:pt x="11648" y="11672"/>
                    <a:pt x="11280" y="11677"/>
                  </a:cubicBezTo>
                  <a:cubicBezTo>
                    <a:pt x="10911" y="11684"/>
                    <a:pt x="10630" y="11739"/>
                    <a:pt x="10436" y="11845"/>
                  </a:cubicBezTo>
                  <a:cubicBezTo>
                    <a:pt x="10291" y="11922"/>
                    <a:pt x="10191" y="12025"/>
                    <a:pt x="10137" y="12151"/>
                  </a:cubicBezTo>
                  <a:cubicBezTo>
                    <a:pt x="10084" y="12277"/>
                    <a:pt x="10068" y="12407"/>
                    <a:pt x="10092" y="12544"/>
                  </a:cubicBezTo>
                  <a:cubicBezTo>
                    <a:pt x="10116" y="12680"/>
                    <a:pt x="10177" y="12810"/>
                    <a:pt x="10271" y="12934"/>
                  </a:cubicBezTo>
                  <a:cubicBezTo>
                    <a:pt x="10367" y="13058"/>
                    <a:pt x="10482" y="13162"/>
                    <a:pt x="10619" y="13247"/>
                  </a:cubicBezTo>
                  <a:cubicBezTo>
                    <a:pt x="10892" y="13416"/>
                    <a:pt x="11305" y="13530"/>
                    <a:pt x="11859" y="13591"/>
                  </a:cubicBezTo>
                  <a:cubicBezTo>
                    <a:pt x="12103" y="13617"/>
                    <a:pt x="12362" y="13631"/>
                    <a:pt x="12636" y="13631"/>
                  </a:cubicBezTo>
                  <a:cubicBezTo>
                    <a:pt x="12984" y="13631"/>
                    <a:pt x="13357" y="13609"/>
                    <a:pt x="13754" y="13567"/>
                  </a:cubicBezTo>
                  <a:cubicBezTo>
                    <a:pt x="14464" y="13491"/>
                    <a:pt x="15212" y="13340"/>
                    <a:pt x="16001" y="13114"/>
                  </a:cubicBezTo>
                  <a:cubicBezTo>
                    <a:pt x="16789" y="12890"/>
                    <a:pt x="17563" y="12573"/>
                    <a:pt x="18322" y="12162"/>
                  </a:cubicBezTo>
                  <a:lnTo>
                    <a:pt x="19032" y="12600"/>
                  </a:lnTo>
                  <a:cubicBezTo>
                    <a:pt x="19162" y="12681"/>
                    <a:pt x="19339" y="12722"/>
                    <a:pt x="19560" y="12722"/>
                  </a:cubicBezTo>
                  <a:cubicBezTo>
                    <a:pt x="19571" y="12722"/>
                    <a:pt x="19582" y="12721"/>
                    <a:pt x="19593" y="12721"/>
                  </a:cubicBezTo>
                  <a:cubicBezTo>
                    <a:pt x="19828" y="12717"/>
                    <a:pt x="20051" y="12658"/>
                    <a:pt x="20262" y="12545"/>
                  </a:cubicBezTo>
                  <a:cubicBezTo>
                    <a:pt x="20438" y="12448"/>
                    <a:pt x="20551" y="12327"/>
                    <a:pt x="20599" y="12177"/>
                  </a:cubicBezTo>
                  <a:cubicBezTo>
                    <a:pt x="20647" y="12029"/>
                    <a:pt x="20602" y="11914"/>
                    <a:pt x="20467" y="11829"/>
                  </a:cubicBezTo>
                  <a:lnTo>
                    <a:pt x="19694" y="11355"/>
                  </a:lnTo>
                  <a:cubicBezTo>
                    <a:pt x="20837" y="10544"/>
                    <a:pt x="21426" y="9678"/>
                    <a:pt x="21463" y="8756"/>
                  </a:cubicBezTo>
                  <a:cubicBezTo>
                    <a:pt x="21498" y="7836"/>
                    <a:pt x="20820" y="6946"/>
                    <a:pt x="19428" y="6088"/>
                  </a:cubicBezTo>
                  <a:cubicBezTo>
                    <a:pt x="18657" y="5613"/>
                    <a:pt x="17877" y="5282"/>
                    <a:pt x="17089" y="5094"/>
                  </a:cubicBezTo>
                  <a:cubicBezTo>
                    <a:pt x="16312" y="4911"/>
                    <a:pt x="15539" y="4819"/>
                    <a:pt x="14767" y="4819"/>
                  </a:cubicBezTo>
                  <a:cubicBezTo>
                    <a:pt x="14755" y="4819"/>
                    <a:pt x="14744" y="4819"/>
                    <a:pt x="14732" y="4820"/>
                  </a:cubicBezTo>
                  <a:cubicBezTo>
                    <a:pt x="13948" y="4822"/>
                    <a:pt x="13178" y="4894"/>
                    <a:pt x="12418" y="5034"/>
                  </a:cubicBezTo>
                  <a:cubicBezTo>
                    <a:pt x="11659" y="5173"/>
                    <a:pt x="10922" y="5331"/>
                    <a:pt x="10208" y="5507"/>
                  </a:cubicBezTo>
                  <a:lnTo>
                    <a:pt x="5600" y="2668"/>
                  </a:lnTo>
                  <a:cubicBezTo>
                    <a:pt x="6050" y="2459"/>
                    <a:pt x="6474" y="2300"/>
                    <a:pt x="6871" y="2190"/>
                  </a:cubicBezTo>
                  <a:cubicBezTo>
                    <a:pt x="7268" y="2080"/>
                    <a:pt x="7626" y="1996"/>
                    <a:pt x="7942" y="1938"/>
                  </a:cubicBezTo>
                  <a:cubicBezTo>
                    <a:pt x="8259" y="1882"/>
                    <a:pt x="8535" y="1832"/>
                    <a:pt x="8773" y="1792"/>
                  </a:cubicBezTo>
                  <a:cubicBezTo>
                    <a:pt x="9010" y="1751"/>
                    <a:pt x="9202" y="1692"/>
                    <a:pt x="9347" y="1613"/>
                  </a:cubicBezTo>
                  <a:cubicBezTo>
                    <a:pt x="9524" y="1517"/>
                    <a:pt x="9637" y="1404"/>
                    <a:pt x="9682" y="1273"/>
                  </a:cubicBezTo>
                  <a:cubicBezTo>
                    <a:pt x="9728" y="1142"/>
                    <a:pt x="9728" y="1011"/>
                    <a:pt x="9679" y="879"/>
                  </a:cubicBezTo>
                  <a:cubicBezTo>
                    <a:pt x="9631" y="746"/>
                    <a:pt x="9552" y="622"/>
                    <a:pt x="9441" y="507"/>
                  </a:cubicBezTo>
                  <a:cubicBezTo>
                    <a:pt x="9330" y="391"/>
                    <a:pt x="9220" y="301"/>
                    <a:pt x="9114" y="236"/>
                  </a:cubicBezTo>
                  <a:cubicBezTo>
                    <a:pt x="8860" y="79"/>
                    <a:pt x="8523" y="1"/>
                    <a:pt x="8104" y="1"/>
                  </a:cubicBezTo>
                  <a:close/>
                </a:path>
              </a:pathLst>
            </a:custGeom>
            <a:solidFill>
              <a:srgbClr val="FF9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34"/>
            <p:cNvSpPr/>
            <p:nvPr/>
          </p:nvSpPr>
          <p:spPr>
            <a:xfrm>
              <a:off x="8975423" y="2390564"/>
              <a:ext cx="1681551" cy="601893"/>
            </a:xfrm>
            <a:custGeom>
              <a:avLst/>
              <a:gdLst/>
              <a:ahLst/>
              <a:cxnLst/>
              <a:rect l="l" t="t" r="r" b="b"/>
              <a:pathLst>
                <a:path w="38663" h="13839" extrusionOk="0">
                  <a:moveTo>
                    <a:pt x="50" y="1"/>
                  </a:moveTo>
                  <a:lnTo>
                    <a:pt x="50" y="2585"/>
                  </a:lnTo>
                  <a:cubicBezTo>
                    <a:pt x="1" y="5475"/>
                    <a:pt x="1880" y="8373"/>
                    <a:pt x="5699" y="10578"/>
                  </a:cubicBezTo>
                  <a:cubicBezTo>
                    <a:pt x="9464" y="12751"/>
                    <a:pt x="14398" y="13838"/>
                    <a:pt x="19332" y="13838"/>
                  </a:cubicBezTo>
                  <a:cubicBezTo>
                    <a:pt x="24267" y="13838"/>
                    <a:pt x="29201" y="12751"/>
                    <a:pt x="32966" y="10578"/>
                  </a:cubicBezTo>
                  <a:cubicBezTo>
                    <a:pt x="36784" y="8373"/>
                    <a:pt x="38662" y="5475"/>
                    <a:pt x="38609" y="2585"/>
                  </a:cubicBezTo>
                  <a:cubicBezTo>
                    <a:pt x="38613" y="2585"/>
                    <a:pt x="38613" y="1"/>
                    <a:pt x="386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282;p34"/>
            <p:cNvSpPr/>
            <p:nvPr/>
          </p:nvSpPr>
          <p:spPr>
            <a:xfrm>
              <a:off x="8977641" y="1906405"/>
              <a:ext cx="1677201" cy="968317"/>
            </a:xfrm>
            <a:custGeom>
              <a:avLst/>
              <a:gdLst/>
              <a:ahLst/>
              <a:cxnLst/>
              <a:rect l="l" t="t" r="r" b="b"/>
              <a:pathLst>
                <a:path w="38563" h="22264" extrusionOk="0">
                  <a:moveTo>
                    <a:pt x="19281" y="0"/>
                  </a:moveTo>
                  <a:cubicBezTo>
                    <a:pt x="14168" y="0"/>
                    <a:pt x="9263" y="1172"/>
                    <a:pt x="5648" y="3261"/>
                  </a:cubicBezTo>
                  <a:cubicBezTo>
                    <a:pt x="2031" y="5349"/>
                    <a:pt x="1" y="8179"/>
                    <a:pt x="1" y="11133"/>
                  </a:cubicBezTo>
                  <a:cubicBezTo>
                    <a:pt x="1" y="14085"/>
                    <a:pt x="2031" y="16917"/>
                    <a:pt x="5648" y="19003"/>
                  </a:cubicBezTo>
                  <a:cubicBezTo>
                    <a:pt x="9263" y="21092"/>
                    <a:pt x="14168" y="22264"/>
                    <a:pt x="19281" y="22264"/>
                  </a:cubicBezTo>
                  <a:cubicBezTo>
                    <a:pt x="24395" y="22264"/>
                    <a:pt x="29299" y="21092"/>
                    <a:pt x="32915" y="19003"/>
                  </a:cubicBezTo>
                  <a:cubicBezTo>
                    <a:pt x="36532" y="16917"/>
                    <a:pt x="38562" y="14085"/>
                    <a:pt x="38562" y="11133"/>
                  </a:cubicBezTo>
                  <a:cubicBezTo>
                    <a:pt x="38562" y="8179"/>
                    <a:pt x="36532" y="5349"/>
                    <a:pt x="32915" y="3261"/>
                  </a:cubicBezTo>
                  <a:cubicBezTo>
                    <a:pt x="29299" y="1172"/>
                    <a:pt x="24395" y="0"/>
                    <a:pt x="1928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83;p34"/>
            <p:cNvSpPr/>
            <p:nvPr/>
          </p:nvSpPr>
          <p:spPr>
            <a:xfrm>
              <a:off x="8978292" y="1968643"/>
              <a:ext cx="1523412" cy="843885"/>
            </a:xfrm>
            <a:custGeom>
              <a:avLst/>
              <a:gdLst/>
              <a:ahLst/>
              <a:cxnLst/>
              <a:rect l="l" t="t" r="r" b="b"/>
              <a:pathLst>
                <a:path w="35027" h="19403" extrusionOk="0">
                  <a:moveTo>
                    <a:pt x="17513" y="1"/>
                  </a:moveTo>
                  <a:cubicBezTo>
                    <a:pt x="12667" y="1"/>
                    <a:pt x="8140" y="1111"/>
                    <a:pt x="4764" y="3133"/>
                  </a:cubicBezTo>
                  <a:cubicBezTo>
                    <a:pt x="1693" y="4970"/>
                    <a:pt x="0" y="7304"/>
                    <a:pt x="0" y="9700"/>
                  </a:cubicBezTo>
                  <a:cubicBezTo>
                    <a:pt x="0" y="9841"/>
                    <a:pt x="7" y="9982"/>
                    <a:pt x="17" y="10120"/>
                  </a:cubicBezTo>
                  <a:cubicBezTo>
                    <a:pt x="201" y="12372"/>
                    <a:pt x="1873" y="14539"/>
                    <a:pt x="4764" y="16270"/>
                  </a:cubicBezTo>
                  <a:cubicBezTo>
                    <a:pt x="8140" y="18292"/>
                    <a:pt x="12667" y="19403"/>
                    <a:pt x="17513" y="19403"/>
                  </a:cubicBezTo>
                  <a:cubicBezTo>
                    <a:pt x="22360" y="19403"/>
                    <a:pt x="26887" y="18292"/>
                    <a:pt x="30266" y="16270"/>
                  </a:cubicBezTo>
                  <a:cubicBezTo>
                    <a:pt x="33157" y="14539"/>
                    <a:pt x="34825" y="12372"/>
                    <a:pt x="35010" y="10120"/>
                  </a:cubicBezTo>
                  <a:cubicBezTo>
                    <a:pt x="35020" y="9982"/>
                    <a:pt x="35027" y="9841"/>
                    <a:pt x="35027" y="9700"/>
                  </a:cubicBezTo>
                  <a:cubicBezTo>
                    <a:pt x="35027" y="7304"/>
                    <a:pt x="33337" y="4970"/>
                    <a:pt x="30266" y="3133"/>
                  </a:cubicBezTo>
                  <a:cubicBezTo>
                    <a:pt x="26887" y="1111"/>
                    <a:pt x="22360" y="1"/>
                    <a:pt x="175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34"/>
            <p:cNvSpPr/>
            <p:nvPr/>
          </p:nvSpPr>
          <p:spPr>
            <a:xfrm>
              <a:off x="9131431" y="2005133"/>
              <a:ext cx="1521933" cy="807395"/>
            </a:xfrm>
            <a:custGeom>
              <a:avLst/>
              <a:gdLst/>
              <a:ahLst/>
              <a:cxnLst/>
              <a:rect l="l" t="t" r="r" b="b"/>
              <a:pathLst>
                <a:path w="34993" h="18564" extrusionOk="0">
                  <a:moveTo>
                    <a:pt x="17497" y="0"/>
                  </a:moveTo>
                  <a:cubicBezTo>
                    <a:pt x="12650" y="0"/>
                    <a:pt x="8123" y="1113"/>
                    <a:pt x="4747" y="3131"/>
                  </a:cubicBezTo>
                  <a:cubicBezTo>
                    <a:pt x="1856" y="4864"/>
                    <a:pt x="185" y="7030"/>
                    <a:pt x="0" y="9281"/>
                  </a:cubicBezTo>
                  <a:cubicBezTo>
                    <a:pt x="185" y="11533"/>
                    <a:pt x="1856" y="13700"/>
                    <a:pt x="4747" y="15431"/>
                  </a:cubicBezTo>
                  <a:cubicBezTo>
                    <a:pt x="8123" y="17453"/>
                    <a:pt x="12650" y="18564"/>
                    <a:pt x="17497" y="18564"/>
                  </a:cubicBezTo>
                  <a:cubicBezTo>
                    <a:pt x="22343" y="18564"/>
                    <a:pt x="26870" y="17453"/>
                    <a:pt x="30249" y="15431"/>
                  </a:cubicBezTo>
                  <a:cubicBezTo>
                    <a:pt x="33140" y="13700"/>
                    <a:pt x="34810" y="11533"/>
                    <a:pt x="34993" y="9281"/>
                  </a:cubicBezTo>
                  <a:cubicBezTo>
                    <a:pt x="34808" y="7030"/>
                    <a:pt x="33140" y="4864"/>
                    <a:pt x="30249" y="3131"/>
                  </a:cubicBezTo>
                  <a:cubicBezTo>
                    <a:pt x="26870" y="1113"/>
                    <a:pt x="22343" y="0"/>
                    <a:pt x="1749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85;p34"/>
            <p:cNvSpPr/>
            <p:nvPr/>
          </p:nvSpPr>
          <p:spPr>
            <a:xfrm>
              <a:off x="9368377" y="2094162"/>
              <a:ext cx="935002" cy="592846"/>
            </a:xfrm>
            <a:custGeom>
              <a:avLst/>
              <a:gdLst/>
              <a:ahLst/>
              <a:cxnLst/>
              <a:rect l="l" t="t" r="r" b="b"/>
              <a:pathLst>
                <a:path w="21498" h="13631" extrusionOk="0">
                  <a:moveTo>
                    <a:pt x="4360" y="3389"/>
                  </a:moveTo>
                  <a:lnTo>
                    <a:pt x="8491" y="5935"/>
                  </a:lnTo>
                  <a:cubicBezTo>
                    <a:pt x="8063" y="6045"/>
                    <a:pt x="7643" y="6137"/>
                    <a:pt x="7231" y="6210"/>
                  </a:cubicBezTo>
                  <a:cubicBezTo>
                    <a:pt x="6820" y="6283"/>
                    <a:pt x="6425" y="6325"/>
                    <a:pt x="6049" y="6337"/>
                  </a:cubicBezTo>
                  <a:cubicBezTo>
                    <a:pt x="6002" y="6338"/>
                    <a:pt x="5955" y="6339"/>
                    <a:pt x="5909" y="6339"/>
                  </a:cubicBezTo>
                  <a:cubicBezTo>
                    <a:pt x="5582" y="6339"/>
                    <a:pt x="5262" y="6304"/>
                    <a:pt x="4952" y="6235"/>
                  </a:cubicBezTo>
                  <a:cubicBezTo>
                    <a:pt x="4595" y="6156"/>
                    <a:pt x="4258" y="6018"/>
                    <a:pt x="3941" y="5822"/>
                  </a:cubicBezTo>
                  <a:cubicBezTo>
                    <a:pt x="3351" y="5459"/>
                    <a:pt x="3123" y="5066"/>
                    <a:pt x="3257" y="4643"/>
                  </a:cubicBezTo>
                  <a:cubicBezTo>
                    <a:pt x="3389" y="4220"/>
                    <a:pt x="3758" y="3803"/>
                    <a:pt x="4360" y="3389"/>
                  </a:cubicBezTo>
                  <a:close/>
                  <a:moveTo>
                    <a:pt x="14941" y="6884"/>
                  </a:moveTo>
                  <a:cubicBezTo>
                    <a:pt x="14966" y="6884"/>
                    <a:pt x="14990" y="6885"/>
                    <a:pt x="15015" y="6885"/>
                  </a:cubicBezTo>
                  <a:cubicBezTo>
                    <a:pt x="15797" y="6890"/>
                    <a:pt x="16543" y="7113"/>
                    <a:pt x="17255" y="7551"/>
                  </a:cubicBezTo>
                  <a:cubicBezTo>
                    <a:pt x="17906" y="7951"/>
                    <a:pt x="18223" y="8367"/>
                    <a:pt x="18206" y="8797"/>
                  </a:cubicBezTo>
                  <a:cubicBezTo>
                    <a:pt x="18191" y="9225"/>
                    <a:pt x="17912" y="9656"/>
                    <a:pt x="17371" y="10089"/>
                  </a:cubicBezTo>
                  <a:lnTo>
                    <a:pt x="12581" y="7137"/>
                  </a:lnTo>
                  <a:cubicBezTo>
                    <a:pt x="13394" y="6969"/>
                    <a:pt x="14181" y="6884"/>
                    <a:pt x="14941" y="6884"/>
                  </a:cubicBezTo>
                  <a:close/>
                  <a:moveTo>
                    <a:pt x="8104" y="0"/>
                  </a:moveTo>
                  <a:cubicBezTo>
                    <a:pt x="8072" y="0"/>
                    <a:pt x="8040" y="1"/>
                    <a:pt x="8008" y="2"/>
                  </a:cubicBezTo>
                  <a:cubicBezTo>
                    <a:pt x="7544" y="16"/>
                    <a:pt x="7050" y="89"/>
                    <a:pt x="6525" y="224"/>
                  </a:cubicBezTo>
                  <a:cubicBezTo>
                    <a:pt x="6000" y="358"/>
                    <a:pt x="5470" y="532"/>
                    <a:pt x="4933" y="743"/>
                  </a:cubicBezTo>
                  <a:cubicBezTo>
                    <a:pt x="4396" y="954"/>
                    <a:pt x="3926" y="1168"/>
                    <a:pt x="3523" y="1387"/>
                  </a:cubicBezTo>
                  <a:lnTo>
                    <a:pt x="2903" y="1005"/>
                  </a:lnTo>
                  <a:cubicBezTo>
                    <a:pt x="2789" y="934"/>
                    <a:pt x="2631" y="899"/>
                    <a:pt x="2432" y="899"/>
                  </a:cubicBezTo>
                  <a:cubicBezTo>
                    <a:pt x="2392" y="899"/>
                    <a:pt x="2350" y="901"/>
                    <a:pt x="2307" y="903"/>
                  </a:cubicBezTo>
                  <a:cubicBezTo>
                    <a:pt x="2046" y="920"/>
                    <a:pt x="1826" y="978"/>
                    <a:pt x="1649" y="1074"/>
                  </a:cubicBezTo>
                  <a:cubicBezTo>
                    <a:pt x="1439" y="1187"/>
                    <a:pt x="1323" y="1312"/>
                    <a:pt x="1299" y="1446"/>
                  </a:cubicBezTo>
                  <a:cubicBezTo>
                    <a:pt x="1276" y="1583"/>
                    <a:pt x="1332" y="1691"/>
                    <a:pt x="1469" y="1776"/>
                  </a:cubicBezTo>
                  <a:lnTo>
                    <a:pt x="2127" y="2181"/>
                  </a:lnTo>
                  <a:cubicBezTo>
                    <a:pt x="1605" y="2532"/>
                    <a:pt x="1157" y="2911"/>
                    <a:pt x="782" y="3316"/>
                  </a:cubicBezTo>
                  <a:cubicBezTo>
                    <a:pt x="408" y="3720"/>
                    <a:pt x="176" y="4143"/>
                    <a:pt x="89" y="4584"/>
                  </a:cubicBezTo>
                  <a:cubicBezTo>
                    <a:pt x="0" y="5025"/>
                    <a:pt x="78" y="5474"/>
                    <a:pt x="317" y="5931"/>
                  </a:cubicBezTo>
                  <a:cubicBezTo>
                    <a:pt x="558" y="6387"/>
                    <a:pt x="1035" y="6834"/>
                    <a:pt x="1745" y="7272"/>
                  </a:cubicBezTo>
                  <a:cubicBezTo>
                    <a:pt x="2472" y="7720"/>
                    <a:pt x="3214" y="8019"/>
                    <a:pt x="3972" y="8168"/>
                  </a:cubicBezTo>
                  <a:cubicBezTo>
                    <a:pt x="4601" y="8293"/>
                    <a:pt x="5233" y="8355"/>
                    <a:pt x="5869" y="8355"/>
                  </a:cubicBezTo>
                  <a:cubicBezTo>
                    <a:pt x="6001" y="8355"/>
                    <a:pt x="6133" y="8353"/>
                    <a:pt x="6265" y="8347"/>
                  </a:cubicBezTo>
                  <a:cubicBezTo>
                    <a:pt x="7034" y="8318"/>
                    <a:pt x="7799" y="8219"/>
                    <a:pt x="8560" y="8051"/>
                  </a:cubicBezTo>
                  <a:cubicBezTo>
                    <a:pt x="9321" y="7885"/>
                    <a:pt x="10066" y="7709"/>
                    <a:pt x="10798" y="7524"/>
                  </a:cubicBezTo>
                  <a:lnTo>
                    <a:pt x="16132" y="10812"/>
                  </a:lnTo>
                  <a:cubicBezTo>
                    <a:pt x="15473" y="11116"/>
                    <a:pt x="14843" y="11320"/>
                    <a:pt x="14241" y="11427"/>
                  </a:cubicBezTo>
                  <a:cubicBezTo>
                    <a:pt x="13640" y="11533"/>
                    <a:pt x="13089" y="11599"/>
                    <a:pt x="12586" y="11626"/>
                  </a:cubicBezTo>
                  <a:cubicBezTo>
                    <a:pt x="12083" y="11653"/>
                    <a:pt x="11647" y="11670"/>
                    <a:pt x="11279" y="11677"/>
                  </a:cubicBezTo>
                  <a:cubicBezTo>
                    <a:pt x="10910" y="11682"/>
                    <a:pt x="10630" y="11739"/>
                    <a:pt x="10435" y="11843"/>
                  </a:cubicBezTo>
                  <a:cubicBezTo>
                    <a:pt x="10290" y="11922"/>
                    <a:pt x="10190" y="12025"/>
                    <a:pt x="10137" y="12150"/>
                  </a:cubicBezTo>
                  <a:cubicBezTo>
                    <a:pt x="10083" y="12276"/>
                    <a:pt x="10068" y="12407"/>
                    <a:pt x="10093" y="12543"/>
                  </a:cubicBezTo>
                  <a:cubicBezTo>
                    <a:pt x="10116" y="12680"/>
                    <a:pt x="10176" y="12810"/>
                    <a:pt x="10271" y="12934"/>
                  </a:cubicBezTo>
                  <a:cubicBezTo>
                    <a:pt x="10366" y="13058"/>
                    <a:pt x="10482" y="13162"/>
                    <a:pt x="10619" y="13246"/>
                  </a:cubicBezTo>
                  <a:cubicBezTo>
                    <a:pt x="10892" y="13414"/>
                    <a:pt x="11306" y="13528"/>
                    <a:pt x="11859" y="13590"/>
                  </a:cubicBezTo>
                  <a:cubicBezTo>
                    <a:pt x="12103" y="13617"/>
                    <a:pt x="12362" y="13630"/>
                    <a:pt x="12636" y="13630"/>
                  </a:cubicBezTo>
                  <a:cubicBezTo>
                    <a:pt x="12984" y="13630"/>
                    <a:pt x="13357" y="13609"/>
                    <a:pt x="13754" y="13566"/>
                  </a:cubicBezTo>
                  <a:cubicBezTo>
                    <a:pt x="14464" y="13489"/>
                    <a:pt x="15212" y="13339"/>
                    <a:pt x="16001" y="13114"/>
                  </a:cubicBezTo>
                  <a:cubicBezTo>
                    <a:pt x="16789" y="12890"/>
                    <a:pt x="17562" y="12573"/>
                    <a:pt x="18322" y="12161"/>
                  </a:cubicBezTo>
                  <a:lnTo>
                    <a:pt x="19032" y="12600"/>
                  </a:lnTo>
                  <a:cubicBezTo>
                    <a:pt x="19163" y="12680"/>
                    <a:pt x="19338" y="12720"/>
                    <a:pt x="19559" y="12720"/>
                  </a:cubicBezTo>
                  <a:cubicBezTo>
                    <a:pt x="19570" y="12720"/>
                    <a:pt x="19581" y="12720"/>
                    <a:pt x="19593" y="12719"/>
                  </a:cubicBezTo>
                  <a:cubicBezTo>
                    <a:pt x="19828" y="12717"/>
                    <a:pt x="20052" y="12657"/>
                    <a:pt x="20262" y="12543"/>
                  </a:cubicBezTo>
                  <a:cubicBezTo>
                    <a:pt x="20439" y="12447"/>
                    <a:pt x="20551" y="12325"/>
                    <a:pt x="20599" y="12177"/>
                  </a:cubicBezTo>
                  <a:cubicBezTo>
                    <a:pt x="20646" y="12029"/>
                    <a:pt x="20603" y="11913"/>
                    <a:pt x="20466" y="11829"/>
                  </a:cubicBezTo>
                  <a:lnTo>
                    <a:pt x="19694" y="11354"/>
                  </a:lnTo>
                  <a:cubicBezTo>
                    <a:pt x="20837" y="10544"/>
                    <a:pt x="21426" y="9677"/>
                    <a:pt x="21462" y="8756"/>
                  </a:cubicBezTo>
                  <a:cubicBezTo>
                    <a:pt x="21498" y="7834"/>
                    <a:pt x="20821" y="6945"/>
                    <a:pt x="19428" y="6087"/>
                  </a:cubicBezTo>
                  <a:cubicBezTo>
                    <a:pt x="18657" y="5611"/>
                    <a:pt x="17876" y="5281"/>
                    <a:pt x="17089" y="5094"/>
                  </a:cubicBezTo>
                  <a:cubicBezTo>
                    <a:pt x="16318" y="4911"/>
                    <a:pt x="15550" y="4819"/>
                    <a:pt x="14783" y="4819"/>
                  </a:cubicBezTo>
                  <a:cubicBezTo>
                    <a:pt x="14766" y="4819"/>
                    <a:pt x="14749" y="4819"/>
                    <a:pt x="14731" y="4819"/>
                  </a:cubicBezTo>
                  <a:cubicBezTo>
                    <a:pt x="13948" y="4822"/>
                    <a:pt x="13177" y="4894"/>
                    <a:pt x="12418" y="5033"/>
                  </a:cubicBezTo>
                  <a:cubicBezTo>
                    <a:pt x="11658" y="5173"/>
                    <a:pt x="10922" y="5331"/>
                    <a:pt x="10207" y="5507"/>
                  </a:cubicBezTo>
                  <a:lnTo>
                    <a:pt x="5600" y="2666"/>
                  </a:lnTo>
                  <a:cubicBezTo>
                    <a:pt x="6049" y="2459"/>
                    <a:pt x="6473" y="2298"/>
                    <a:pt x="6871" y="2189"/>
                  </a:cubicBezTo>
                  <a:cubicBezTo>
                    <a:pt x="7268" y="2079"/>
                    <a:pt x="7626" y="1995"/>
                    <a:pt x="7942" y="1938"/>
                  </a:cubicBezTo>
                  <a:cubicBezTo>
                    <a:pt x="8259" y="1881"/>
                    <a:pt x="8536" y="1832"/>
                    <a:pt x="8773" y="1791"/>
                  </a:cubicBezTo>
                  <a:cubicBezTo>
                    <a:pt x="9010" y="1750"/>
                    <a:pt x="9201" y="1691"/>
                    <a:pt x="9346" y="1612"/>
                  </a:cubicBezTo>
                  <a:cubicBezTo>
                    <a:pt x="9524" y="1516"/>
                    <a:pt x="9637" y="1402"/>
                    <a:pt x="9683" y="1273"/>
                  </a:cubicBezTo>
                  <a:cubicBezTo>
                    <a:pt x="9728" y="1142"/>
                    <a:pt x="9728" y="1011"/>
                    <a:pt x="9680" y="878"/>
                  </a:cubicBezTo>
                  <a:cubicBezTo>
                    <a:pt x="9631" y="746"/>
                    <a:pt x="9552" y="622"/>
                    <a:pt x="9441" y="506"/>
                  </a:cubicBezTo>
                  <a:cubicBezTo>
                    <a:pt x="9329" y="391"/>
                    <a:pt x="9219" y="300"/>
                    <a:pt x="9114" y="234"/>
                  </a:cubicBezTo>
                  <a:cubicBezTo>
                    <a:pt x="8860" y="78"/>
                    <a:pt x="8523" y="0"/>
                    <a:pt x="810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34"/>
            <p:cNvSpPr/>
            <p:nvPr/>
          </p:nvSpPr>
          <p:spPr>
            <a:xfrm>
              <a:off x="8927581" y="2302492"/>
              <a:ext cx="1099447" cy="1372145"/>
            </a:xfrm>
            <a:custGeom>
              <a:avLst/>
              <a:gdLst/>
              <a:ahLst/>
              <a:cxnLst/>
              <a:rect l="l" t="t" r="r" b="b"/>
              <a:pathLst>
                <a:path w="25279" h="31549" extrusionOk="0">
                  <a:moveTo>
                    <a:pt x="19755" y="1"/>
                  </a:moveTo>
                  <a:cubicBezTo>
                    <a:pt x="19551" y="1"/>
                    <a:pt x="19339" y="5"/>
                    <a:pt x="19121" y="12"/>
                  </a:cubicBezTo>
                  <a:lnTo>
                    <a:pt x="4288" y="6091"/>
                  </a:lnTo>
                  <a:lnTo>
                    <a:pt x="2" y="23096"/>
                  </a:lnTo>
                  <a:lnTo>
                    <a:pt x="0" y="23096"/>
                  </a:lnTo>
                  <a:cubicBezTo>
                    <a:pt x="937" y="27953"/>
                    <a:pt x="7389" y="30816"/>
                    <a:pt x="10190" y="31549"/>
                  </a:cubicBezTo>
                  <a:cubicBezTo>
                    <a:pt x="13482" y="27692"/>
                    <a:pt x="14117" y="20133"/>
                    <a:pt x="14322" y="12659"/>
                  </a:cubicBezTo>
                  <a:cubicBezTo>
                    <a:pt x="14322" y="12659"/>
                    <a:pt x="22242" y="8279"/>
                    <a:pt x="23674" y="5172"/>
                  </a:cubicBezTo>
                  <a:cubicBezTo>
                    <a:pt x="25278" y="1693"/>
                    <a:pt x="24075" y="1"/>
                    <a:pt x="19755" y="1"/>
                  </a:cubicBezTo>
                  <a:close/>
                </a:path>
              </a:pathLst>
            </a:custGeom>
            <a:solidFill>
              <a:srgbClr val="FF923B">
                <a:alpha val="493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34"/>
            <p:cNvSpPr/>
            <p:nvPr/>
          </p:nvSpPr>
          <p:spPr>
            <a:xfrm>
              <a:off x="9139650" y="1714386"/>
              <a:ext cx="349419" cy="626640"/>
            </a:xfrm>
            <a:custGeom>
              <a:avLst/>
              <a:gdLst/>
              <a:ahLst/>
              <a:cxnLst/>
              <a:rect l="l" t="t" r="r" b="b"/>
              <a:pathLst>
                <a:path w="8034" h="14408" extrusionOk="0">
                  <a:moveTo>
                    <a:pt x="6754" y="1"/>
                  </a:moveTo>
                  <a:lnTo>
                    <a:pt x="2543" y="7466"/>
                  </a:lnTo>
                  <a:lnTo>
                    <a:pt x="319" y="12686"/>
                  </a:lnTo>
                  <a:cubicBezTo>
                    <a:pt x="0" y="13711"/>
                    <a:pt x="1054" y="14408"/>
                    <a:pt x="1941" y="14408"/>
                  </a:cubicBezTo>
                  <a:cubicBezTo>
                    <a:pt x="2288" y="14408"/>
                    <a:pt x="2609" y="14302"/>
                    <a:pt x="2813" y="14068"/>
                  </a:cubicBezTo>
                  <a:lnTo>
                    <a:pt x="5438" y="9490"/>
                  </a:lnTo>
                  <a:lnTo>
                    <a:pt x="7765" y="6369"/>
                  </a:lnTo>
                  <a:lnTo>
                    <a:pt x="8034" y="2730"/>
                  </a:lnTo>
                  <a:lnTo>
                    <a:pt x="6754"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288;p34"/>
            <p:cNvSpPr/>
            <p:nvPr/>
          </p:nvSpPr>
          <p:spPr>
            <a:xfrm>
              <a:off x="8781403" y="2981062"/>
              <a:ext cx="393477" cy="332718"/>
            </a:xfrm>
            <a:custGeom>
              <a:avLst/>
              <a:gdLst/>
              <a:ahLst/>
              <a:cxnLst/>
              <a:rect l="l" t="t" r="r" b="b"/>
              <a:pathLst>
                <a:path w="9047" h="7650" extrusionOk="0">
                  <a:moveTo>
                    <a:pt x="8300" y="1"/>
                  </a:moveTo>
                  <a:lnTo>
                    <a:pt x="5421" y="250"/>
                  </a:lnTo>
                  <a:cubicBezTo>
                    <a:pt x="5421" y="250"/>
                    <a:pt x="4845" y="2572"/>
                    <a:pt x="4830" y="2677"/>
                  </a:cubicBezTo>
                  <a:cubicBezTo>
                    <a:pt x="4813" y="2779"/>
                    <a:pt x="3578" y="3857"/>
                    <a:pt x="3507" y="3914"/>
                  </a:cubicBezTo>
                  <a:cubicBezTo>
                    <a:pt x="3435" y="3971"/>
                    <a:pt x="608" y="5544"/>
                    <a:pt x="608" y="5544"/>
                  </a:cubicBezTo>
                  <a:cubicBezTo>
                    <a:pt x="187" y="5969"/>
                    <a:pt x="1" y="6368"/>
                    <a:pt x="73" y="6740"/>
                  </a:cubicBezTo>
                  <a:cubicBezTo>
                    <a:pt x="358" y="7400"/>
                    <a:pt x="1021" y="7649"/>
                    <a:pt x="1981" y="7649"/>
                  </a:cubicBezTo>
                  <a:cubicBezTo>
                    <a:pt x="2168" y="7649"/>
                    <a:pt x="2366" y="7640"/>
                    <a:pt x="2575" y="7622"/>
                  </a:cubicBezTo>
                  <a:cubicBezTo>
                    <a:pt x="4735" y="7438"/>
                    <a:pt x="5437" y="6148"/>
                    <a:pt x="7036" y="5754"/>
                  </a:cubicBezTo>
                  <a:cubicBezTo>
                    <a:pt x="7865" y="5550"/>
                    <a:pt x="8858" y="5545"/>
                    <a:pt x="9047" y="4481"/>
                  </a:cubicBezTo>
                  <a:cubicBezTo>
                    <a:pt x="9027" y="3447"/>
                    <a:pt x="8950" y="2537"/>
                    <a:pt x="8616" y="2169"/>
                  </a:cubicBezTo>
                  <a:lnTo>
                    <a:pt x="830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p34"/>
            <p:cNvSpPr/>
            <p:nvPr/>
          </p:nvSpPr>
          <p:spPr>
            <a:xfrm>
              <a:off x="9228331" y="3158076"/>
              <a:ext cx="237034" cy="348201"/>
            </a:xfrm>
            <a:custGeom>
              <a:avLst/>
              <a:gdLst/>
              <a:ahLst/>
              <a:cxnLst/>
              <a:rect l="l" t="t" r="r" b="b"/>
              <a:pathLst>
                <a:path w="5450" h="8006" extrusionOk="0">
                  <a:moveTo>
                    <a:pt x="5072" y="0"/>
                  </a:moveTo>
                  <a:lnTo>
                    <a:pt x="2080" y="626"/>
                  </a:lnTo>
                  <a:lnTo>
                    <a:pt x="1965" y="2529"/>
                  </a:lnTo>
                  <a:lnTo>
                    <a:pt x="708" y="5103"/>
                  </a:lnTo>
                  <a:cubicBezTo>
                    <a:pt x="216" y="5967"/>
                    <a:pt x="1" y="7001"/>
                    <a:pt x="40" y="7458"/>
                  </a:cubicBezTo>
                  <a:cubicBezTo>
                    <a:pt x="363" y="7832"/>
                    <a:pt x="939" y="8005"/>
                    <a:pt x="1573" y="8005"/>
                  </a:cubicBezTo>
                  <a:cubicBezTo>
                    <a:pt x="2425" y="8005"/>
                    <a:pt x="3383" y="7693"/>
                    <a:pt x="3977" y="7134"/>
                  </a:cubicBezTo>
                  <a:cubicBezTo>
                    <a:pt x="4855" y="6428"/>
                    <a:pt x="4736" y="5384"/>
                    <a:pt x="4862" y="4741"/>
                  </a:cubicBezTo>
                  <a:cubicBezTo>
                    <a:pt x="4970" y="4221"/>
                    <a:pt x="5096" y="4044"/>
                    <a:pt x="5203" y="3665"/>
                  </a:cubicBezTo>
                  <a:cubicBezTo>
                    <a:pt x="5266" y="2960"/>
                    <a:pt x="5449" y="2743"/>
                    <a:pt x="5076" y="1833"/>
                  </a:cubicBezTo>
                  <a:lnTo>
                    <a:pt x="5072"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34"/>
            <p:cNvSpPr/>
            <p:nvPr/>
          </p:nvSpPr>
          <p:spPr>
            <a:xfrm>
              <a:off x="9302660" y="2356074"/>
              <a:ext cx="561575" cy="925390"/>
            </a:xfrm>
            <a:custGeom>
              <a:avLst/>
              <a:gdLst/>
              <a:ahLst/>
              <a:cxnLst/>
              <a:rect l="l" t="t" r="r" b="b"/>
              <a:pathLst>
                <a:path w="12912" h="21277" extrusionOk="0">
                  <a:moveTo>
                    <a:pt x="10032" y="0"/>
                  </a:moveTo>
                  <a:lnTo>
                    <a:pt x="6760" y="1811"/>
                  </a:lnTo>
                  <a:cubicBezTo>
                    <a:pt x="4855" y="3037"/>
                    <a:pt x="2771" y="5756"/>
                    <a:pt x="650" y="8779"/>
                  </a:cubicBezTo>
                  <a:cubicBezTo>
                    <a:pt x="225" y="10141"/>
                    <a:pt x="159" y="15898"/>
                    <a:pt x="1" y="20528"/>
                  </a:cubicBezTo>
                  <a:cubicBezTo>
                    <a:pt x="1" y="20939"/>
                    <a:pt x="957" y="21276"/>
                    <a:pt x="1910" y="21276"/>
                  </a:cubicBezTo>
                  <a:cubicBezTo>
                    <a:pt x="2656" y="21276"/>
                    <a:pt x="3400" y="21069"/>
                    <a:pt x="3680" y="20528"/>
                  </a:cubicBezTo>
                  <a:cubicBezTo>
                    <a:pt x="4386" y="16810"/>
                    <a:pt x="5221" y="12836"/>
                    <a:pt x="4914" y="11101"/>
                  </a:cubicBezTo>
                  <a:cubicBezTo>
                    <a:pt x="8204" y="8908"/>
                    <a:pt x="11310" y="6595"/>
                    <a:pt x="12912" y="5063"/>
                  </a:cubicBezTo>
                  <a:lnTo>
                    <a:pt x="12912" y="2315"/>
                  </a:lnTo>
                  <a:lnTo>
                    <a:pt x="10032" y="0"/>
                  </a:lnTo>
                  <a:close/>
                </a:path>
              </a:pathLst>
            </a:custGeom>
            <a:solidFill>
              <a:srgbClr val="2A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34"/>
            <p:cNvSpPr/>
            <p:nvPr/>
          </p:nvSpPr>
          <p:spPr>
            <a:xfrm>
              <a:off x="8960809" y="2279267"/>
              <a:ext cx="660521" cy="840319"/>
            </a:xfrm>
            <a:custGeom>
              <a:avLst/>
              <a:gdLst/>
              <a:ahLst/>
              <a:cxnLst/>
              <a:rect l="l" t="t" r="r" b="b"/>
              <a:pathLst>
                <a:path w="15187" h="19321" extrusionOk="0">
                  <a:moveTo>
                    <a:pt x="12092" y="1"/>
                  </a:moveTo>
                  <a:lnTo>
                    <a:pt x="10549" y="349"/>
                  </a:lnTo>
                  <a:cubicBezTo>
                    <a:pt x="5333" y="2334"/>
                    <a:pt x="1184" y="3554"/>
                    <a:pt x="427" y="7002"/>
                  </a:cubicBezTo>
                  <a:cubicBezTo>
                    <a:pt x="0" y="8365"/>
                    <a:pt x="889" y="14039"/>
                    <a:pt x="730" y="18669"/>
                  </a:cubicBezTo>
                  <a:cubicBezTo>
                    <a:pt x="730" y="19049"/>
                    <a:pt x="1689" y="19321"/>
                    <a:pt x="2700" y="19321"/>
                  </a:cubicBezTo>
                  <a:cubicBezTo>
                    <a:pt x="3635" y="19321"/>
                    <a:pt x="4614" y="19089"/>
                    <a:pt x="4920" y="18497"/>
                  </a:cubicBezTo>
                  <a:cubicBezTo>
                    <a:pt x="5626" y="14779"/>
                    <a:pt x="5705" y="10202"/>
                    <a:pt x="5399" y="8466"/>
                  </a:cubicBezTo>
                  <a:cubicBezTo>
                    <a:pt x="8026" y="6946"/>
                    <a:pt x="13584" y="6585"/>
                    <a:pt x="15186" y="5052"/>
                  </a:cubicBezTo>
                  <a:lnTo>
                    <a:pt x="13642" y="456"/>
                  </a:lnTo>
                  <a:lnTo>
                    <a:pt x="12092" y="1"/>
                  </a:lnTo>
                  <a:close/>
                </a:path>
              </a:pathLst>
            </a:custGeom>
            <a:solidFill>
              <a:srgbClr val="2A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34"/>
            <p:cNvSpPr/>
            <p:nvPr/>
          </p:nvSpPr>
          <p:spPr>
            <a:xfrm>
              <a:off x="9394908" y="1632881"/>
              <a:ext cx="574927" cy="985236"/>
            </a:xfrm>
            <a:custGeom>
              <a:avLst/>
              <a:gdLst/>
              <a:ahLst/>
              <a:cxnLst/>
              <a:rect l="l" t="t" r="r" b="b"/>
              <a:pathLst>
                <a:path w="13219" h="22653" extrusionOk="0">
                  <a:moveTo>
                    <a:pt x="6169" y="1"/>
                  </a:moveTo>
                  <a:lnTo>
                    <a:pt x="1736" y="385"/>
                  </a:lnTo>
                  <a:cubicBezTo>
                    <a:pt x="804" y="1424"/>
                    <a:pt x="377" y="3001"/>
                    <a:pt x="237" y="4877"/>
                  </a:cubicBezTo>
                  <a:cubicBezTo>
                    <a:pt x="237" y="4877"/>
                    <a:pt x="804" y="9582"/>
                    <a:pt x="2231" y="12842"/>
                  </a:cubicBezTo>
                  <a:cubicBezTo>
                    <a:pt x="2384" y="13192"/>
                    <a:pt x="2383" y="13495"/>
                    <a:pt x="2284" y="13755"/>
                  </a:cubicBezTo>
                  <a:cubicBezTo>
                    <a:pt x="1914" y="14738"/>
                    <a:pt x="155" y="15107"/>
                    <a:pt x="155" y="15107"/>
                  </a:cubicBezTo>
                  <a:cubicBezTo>
                    <a:pt x="0" y="15752"/>
                    <a:pt x="1728" y="15563"/>
                    <a:pt x="2766" y="18481"/>
                  </a:cubicBezTo>
                  <a:cubicBezTo>
                    <a:pt x="2776" y="18505"/>
                    <a:pt x="2785" y="18531"/>
                    <a:pt x="2793" y="18556"/>
                  </a:cubicBezTo>
                  <a:cubicBezTo>
                    <a:pt x="2924" y="18881"/>
                    <a:pt x="3145" y="19041"/>
                    <a:pt x="3427" y="19091"/>
                  </a:cubicBezTo>
                  <a:cubicBezTo>
                    <a:pt x="3503" y="19105"/>
                    <a:pt x="3583" y="19112"/>
                    <a:pt x="3667" y="19112"/>
                  </a:cubicBezTo>
                  <a:cubicBezTo>
                    <a:pt x="4602" y="19112"/>
                    <a:pt x="6023" y="18316"/>
                    <a:pt x="7233" y="18316"/>
                  </a:cubicBezTo>
                  <a:cubicBezTo>
                    <a:pt x="7466" y="18316"/>
                    <a:pt x="7691" y="18346"/>
                    <a:pt x="7904" y="18416"/>
                  </a:cubicBezTo>
                  <a:cubicBezTo>
                    <a:pt x="10199" y="19859"/>
                    <a:pt x="9712" y="22652"/>
                    <a:pt x="10317" y="22652"/>
                  </a:cubicBezTo>
                  <a:cubicBezTo>
                    <a:pt x="10354" y="22652"/>
                    <a:pt x="10396" y="22642"/>
                    <a:pt x="10443" y="22620"/>
                  </a:cubicBezTo>
                  <a:cubicBezTo>
                    <a:pt x="11391" y="22166"/>
                    <a:pt x="12242" y="20506"/>
                    <a:pt x="12497" y="18943"/>
                  </a:cubicBezTo>
                  <a:cubicBezTo>
                    <a:pt x="12497" y="18943"/>
                    <a:pt x="13218" y="12117"/>
                    <a:pt x="12797" y="7798"/>
                  </a:cubicBezTo>
                  <a:cubicBezTo>
                    <a:pt x="12690" y="6691"/>
                    <a:pt x="12507" y="5751"/>
                    <a:pt x="12218" y="5130"/>
                  </a:cubicBezTo>
                  <a:cubicBezTo>
                    <a:pt x="10445" y="2534"/>
                    <a:pt x="8243" y="1135"/>
                    <a:pt x="616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293;p34"/>
            <p:cNvSpPr/>
            <p:nvPr/>
          </p:nvSpPr>
          <p:spPr>
            <a:xfrm>
              <a:off x="9434747" y="1740873"/>
              <a:ext cx="295966" cy="457585"/>
            </a:xfrm>
            <a:custGeom>
              <a:avLst/>
              <a:gdLst/>
              <a:ahLst/>
              <a:cxnLst/>
              <a:rect l="l" t="t" r="r" b="b"/>
              <a:pathLst>
                <a:path w="6805" h="10521" extrusionOk="0">
                  <a:moveTo>
                    <a:pt x="1446" y="0"/>
                  </a:moveTo>
                  <a:lnTo>
                    <a:pt x="1446" y="0"/>
                  </a:lnTo>
                  <a:cubicBezTo>
                    <a:pt x="0" y="3824"/>
                    <a:pt x="617" y="7134"/>
                    <a:pt x="2401" y="10520"/>
                  </a:cubicBezTo>
                  <a:lnTo>
                    <a:pt x="6804" y="785"/>
                  </a:lnTo>
                  <a:lnTo>
                    <a:pt x="3520" y="1074"/>
                  </a:lnTo>
                  <a:lnTo>
                    <a:pt x="144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294;p34"/>
            <p:cNvSpPr/>
            <p:nvPr/>
          </p:nvSpPr>
          <p:spPr>
            <a:xfrm>
              <a:off x="9501160" y="1787627"/>
              <a:ext cx="98511" cy="415658"/>
            </a:xfrm>
            <a:custGeom>
              <a:avLst/>
              <a:gdLst/>
              <a:ahLst/>
              <a:cxnLst/>
              <a:rect l="l" t="t" r="r" b="b"/>
              <a:pathLst>
                <a:path w="2265" h="9557" extrusionOk="0">
                  <a:moveTo>
                    <a:pt x="1699" y="0"/>
                  </a:moveTo>
                  <a:lnTo>
                    <a:pt x="894" y="609"/>
                  </a:lnTo>
                  <a:lnTo>
                    <a:pt x="976" y="2135"/>
                  </a:lnTo>
                  <a:cubicBezTo>
                    <a:pt x="666" y="3593"/>
                    <a:pt x="229" y="5629"/>
                    <a:pt x="1" y="7842"/>
                  </a:cubicBezTo>
                  <a:lnTo>
                    <a:pt x="805" y="9556"/>
                  </a:lnTo>
                  <a:lnTo>
                    <a:pt x="1293" y="7754"/>
                  </a:lnTo>
                  <a:cubicBezTo>
                    <a:pt x="1148" y="6371"/>
                    <a:pt x="1456" y="4390"/>
                    <a:pt x="1580" y="2583"/>
                  </a:cubicBezTo>
                  <a:lnTo>
                    <a:pt x="2265" y="1347"/>
                  </a:lnTo>
                  <a:lnTo>
                    <a:pt x="2063" y="116"/>
                  </a:lnTo>
                  <a:lnTo>
                    <a:pt x="1699"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295;p34"/>
            <p:cNvSpPr/>
            <p:nvPr/>
          </p:nvSpPr>
          <p:spPr>
            <a:xfrm>
              <a:off x="9486720" y="1613962"/>
              <a:ext cx="287181" cy="298967"/>
            </a:xfrm>
            <a:custGeom>
              <a:avLst/>
              <a:gdLst/>
              <a:ahLst/>
              <a:cxnLst/>
              <a:rect l="l" t="t" r="r" b="b"/>
              <a:pathLst>
                <a:path w="6603" h="6874" extrusionOk="0">
                  <a:moveTo>
                    <a:pt x="3568" y="0"/>
                  </a:moveTo>
                  <a:lnTo>
                    <a:pt x="443" y="1212"/>
                  </a:lnTo>
                  <a:lnTo>
                    <a:pt x="0" y="5162"/>
                  </a:lnTo>
                  <a:lnTo>
                    <a:pt x="2081" y="4564"/>
                  </a:lnTo>
                  <a:lnTo>
                    <a:pt x="3142" y="6873"/>
                  </a:lnTo>
                  <a:cubicBezTo>
                    <a:pt x="4468" y="5229"/>
                    <a:pt x="6603" y="3916"/>
                    <a:pt x="5474" y="1266"/>
                  </a:cubicBezTo>
                  <a:lnTo>
                    <a:pt x="356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 name="Google Shape;296;p34"/>
            <p:cNvSpPr/>
            <p:nvPr/>
          </p:nvSpPr>
          <p:spPr>
            <a:xfrm>
              <a:off x="9533518" y="1647799"/>
              <a:ext cx="263695" cy="570535"/>
            </a:xfrm>
            <a:custGeom>
              <a:avLst/>
              <a:gdLst/>
              <a:ahLst/>
              <a:cxnLst/>
              <a:rect l="l" t="t" r="r" b="b"/>
              <a:pathLst>
                <a:path w="6063" h="13118" extrusionOk="0">
                  <a:moveTo>
                    <a:pt x="3665" y="0"/>
                  </a:moveTo>
                  <a:lnTo>
                    <a:pt x="3699" y="22"/>
                  </a:lnTo>
                  <a:lnTo>
                    <a:pt x="3699" y="22"/>
                  </a:lnTo>
                  <a:cubicBezTo>
                    <a:pt x="3688" y="15"/>
                    <a:pt x="3677" y="7"/>
                    <a:pt x="3665" y="0"/>
                  </a:cubicBezTo>
                  <a:close/>
                  <a:moveTo>
                    <a:pt x="3699" y="22"/>
                  </a:moveTo>
                  <a:lnTo>
                    <a:pt x="3699" y="22"/>
                  </a:lnTo>
                  <a:cubicBezTo>
                    <a:pt x="5059" y="925"/>
                    <a:pt x="4522" y="2941"/>
                    <a:pt x="3157" y="4863"/>
                  </a:cubicBezTo>
                  <a:cubicBezTo>
                    <a:pt x="1915" y="6608"/>
                    <a:pt x="12" y="10428"/>
                    <a:pt x="1" y="13118"/>
                  </a:cubicBezTo>
                  <a:cubicBezTo>
                    <a:pt x="1148" y="10384"/>
                    <a:pt x="3310" y="6925"/>
                    <a:pt x="4567" y="5880"/>
                  </a:cubicBezTo>
                  <a:lnTo>
                    <a:pt x="4094" y="4953"/>
                  </a:lnTo>
                  <a:lnTo>
                    <a:pt x="5003" y="5075"/>
                  </a:lnTo>
                  <a:cubicBezTo>
                    <a:pt x="5762" y="3828"/>
                    <a:pt x="6062" y="2566"/>
                    <a:pt x="5848" y="1419"/>
                  </a:cubicBezTo>
                  <a:lnTo>
                    <a:pt x="3699" y="22"/>
                  </a:lnTo>
                  <a:close/>
                </a:path>
              </a:pathLst>
            </a:custGeom>
            <a:solidFill>
              <a:srgbClr val="2A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297;p34"/>
            <p:cNvSpPr/>
            <p:nvPr/>
          </p:nvSpPr>
          <p:spPr>
            <a:xfrm>
              <a:off x="9420264" y="1642101"/>
              <a:ext cx="133913" cy="565142"/>
            </a:xfrm>
            <a:custGeom>
              <a:avLst/>
              <a:gdLst/>
              <a:ahLst/>
              <a:cxnLst/>
              <a:rect l="l" t="t" r="r" b="b"/>
              <a:pathLst>
                <a:path w="3079" h="12994" extrusionOk="0">
                  <a:moveTo>
                    <a:pt x="2020" y="0"/>
                  </a:moveTo>
                  <a:lnTo>
                    <a:pt x="559" y="2111"/>
                  </a:lnTo>
                  <a:lnTo>
                    <a:pt x="753" y="2634"/>
                  </a:lnTo>
                  <a:lnTo>
                    <a:pt x="270" y="2994"/>
                  </a:lnTo>
                  <a:cubicBezTo>
                    <a:pt x="1" y="7976"/>
                    <a:pt x="814" y="11066"/>
                    <a:pt x="2713" y="12994"/>
                  </a:cubicBezTo>
                  <a:cubicBezTo>
                    <a:pt x="860" y="9786"/>
                    <a:pt x="1317" y="2070"/>
                    <a:pt x="3078" y="55"/>
                  </a:cubicBezTo>
                  <a:lnTo>
                    <a:pt x="2020" y="0"/>
                  </a:lnTo>
                  <a:close/>
                </a:path>
              </a:pathLst>
            </a:custGeom>
            <a:solidFill>
              <a:srgbClr val="2A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 name="Google Shape;298;p34"/>
            <p:cNvSpPr/>
            <p:nvPr/>
          </p:nvSpPr>
          <p:spPr>
            <a:xfrm>
              <a:off x="9513990" y="1579864"/>
              <a:ext cx="196499" cy="233076"/>
            </a:xfrm>
            <a:custGeom>
              <a:avLst/>
              <a:gdLst/>
              <a:ahLst/>
              <a:cxnLst/>
              <a:rect l="l" t="t" r="r" b="b"/>
              <a:pathLst>
                <a:path w="4518" h="5359" extrusionOk="0">
                  <a:moveTo>
                    <a:pt x="3028" y="1"/>
                  </a:moveTo>
                  <a:lnTo>
                    <a:pt x="72" y="2092"/>
                  </a:lnTo>
                  <a:cubicBezTo>
                    <a:pt x="72" y="2092"/>
                    <a:pt x="0" y="2405"/>
                    <a:pt x="152" y="2846"/>
                  </a:cubicBezTo>
                  <a:cubicBezTo>
                    <a:pt x="407" y="3595"/>
                    <a:pt x="488" y="4634"/>
                    <a:pt x="1023" y="5110"/>
                  </a:cubicBezTo>
                  <a:cubicBezTo>
                    <a:pt x="1202" y="5269"/>
                    <a:pt x="1258" y="5333"/>
                    <a:pt x="1454" y="5350"/>
                  </a:cubicBezTo>
                  <a:cubicBezTo>
                    <a:pt x="1521" y="5355"/>
                    <a:pt x="1587" y="5358"/>
                    <a:pt x="1652" y="5358"/>
                  </a:cubicBezTo>
                  <a:cubicBezTo>
                    <a:pt x="3602" y="5358"/>
                    <a:pt x="4517" y="2821"/>
                    <a:pt x="3792" y="1564"/>
                  </a:cubicBezTo>
                  <a:cubicBezTo>
                    <a:pt x="3175" y="455"/>
                    <a:pt x="3028" y="1"/>
                    <a:pt x="3028" y="1"/>
                  </a:cubicBezTo>
                  <a:close/>
                </a:path>
              </a:pathLst>
            </a:custGeom>
            <a:solidFill>
              <a:srgbClr val="FFB2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299;p34"/>
            <p:cNvSpPr/>
            <p:nvPr/>
          </p:nvSpPr>
          <p:spPr>
            <a:xfrm>
              <a:off x="9527386" y="1645407"/>
              <a:ext cx="138219" cy="165924"/>
            </a:xfrm>
            <a:custGeom>
              <a:avLst/>
              <a:gdLst/>
              <a:ahLst/>
              <a:cxnLst/>
              <a:rect l="l" t="t" r="r" b="b"/>
              <a:pathLst>
                <a:path w="3178" h="3815" extrusionOk="0">
                  <a:moveTo>
                    <a:pt x="2589" y="0"/>
                  </a:moveTo>
                  <a:lnTo>
                    <a:pt x="1" y="1347"/>
                  </a:lnTo>
                  <a:cubicBezTo>
                    <a:pt x="257" y="2095"/>
                    <a:pt x="142" y="3341"/>
                    <a:pt x="939" y="3783"/>
                  </a:cubicBezTo>
                  <a:cubicBezTo>
                    <a:pt x="1030" y="3804"/>
                    <a:pt x="1124" y="3815"/>
                    <a:pt x="1220" y="3815"/>
                  </a:cubicBezTo>
                  <a:cubicBezTo>
                    <a:pt x="2135" y="3815"/>
                    <a:pt x="3177" y="2819"/>
                    <a:pt x="2589" y="0"/>
                  </a:cubicBezTo>
                  <a:close/>
                </a:path>
              </a:pathLst>
            </a:custGeom>
            <a:solidFill>
              <a:srgbClr val="FFB2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 name="Google Shape;300;p34"/>
            <p:cNvSpPr/>
            <p:nvPr/>
          </p:nvSpPr>
          <p:spPr>
            <a:xfrm>
              <a:off x="9410478" y="1417985"/>
              <a:ext cx="260955" cy="379037"/>
            </a:xfrm>
            <a:custGeom>
              <a:avLst/>
              <a:gdLst/>
              <a:ahLst/>
              <a:cxnLst/>
              <a:rect l="l" t="t" r="r" b="b"/>
              <a:pathLst>
                <a:path w="6000" h="8715" extrusionOk="0">
                  <a:moveTo>
                    <a:pt x="3290" y="0"/>
                  </a:moveTo>
                  <a:cubicBezTo>
                    <a:pt x="3075" y="0"/>
                    <a:pt x="2852" y="26"/>
                    <a:pt x="2623" y="82"/>
                  </a:cubicBezTo>
                  <a:cubicBezTo>
                    <a:pt x="0" y="718"/>
                    <a:pt x="124" y="2852"/>
                    <a:pt x="278" y="3778"/>
                  </a:cubicBezTo>
                  <a:cubicBezTo>
                    <a:pt x="381" y="4406"/>
                    <a:pt x="488" y="4728"/>
                    <a:pt x="888" y="5772"/>
                  </a:cubicBezTo>
                  <a:cubicBezTo>
                    <a:pt x="888" y="5772"/>
                    <a:pt x="2100" y="8406"/>
                    <a:pt x="2465" y="8602"/>
                  </a:cubicBezTo>
                  <a:cubicBezTo>
                    <a:pt x="2613" y="8681"/>
                    <a:pt x="2752" y="8714"/>
                    <a:pt x="2892" y="8714"/>
                  </a:cubicBezTo>
                  <a:cubicBezTo>
                    <a:pt x="3096" y="8714"/>
                    <a:pt x="3298" y="8643"/>
                    <a:pt x="3523" y="8542"/>
                  </a:cubicBezTo>
                  <a:cubicBezTo>
                    <a:pt x="3899" y="8370"/>
                    <a:pt x="4790" y="7668"/>
                    <a:pt x="5183" y="6807"/>
                  </a:cubicBezTo>
                  <a:cubicBezTo>
                    <a:pt x="5577" y="5946"/>
                    <a:pt x="5376" y="4391"/>
                    <a:pt x="5376" y="4391"/>
                  </a:cubicBezTo>
                  <a:lnTo>
                    <a:pt x="5913" y="3905"/>
                  </a:lnTo>
                  <a:cubicBezTo>
                    <a:pt x="5913" y="3905"/>
                    <a:pt x="6000" y="2146"/>
                    <a:pt x="5545" y="1354"/>
                  </a:cubicBezTo>
                  <a:cubicBezTo>
                    <a:pt x="5077" y="540"/>
                    <a:pt x="4264" y="0"/>
                    <a:pt x="3290" y="0"/>
                  </a:cubicBezTo>
                  <a:close/>
                </a:path>
              </a:pathLst>
            </a:custGeom>
            <a:solidFill>
              <a:srgbClr val="FFB2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301;p34"/>
            <p:cNvSpPr/>
            <p:nvPr/>
          </p:nvSpPr>
          <p:spPr>
            <a:xfrm>
              <a:off x="9373205" y="1416462"/>
              <a:ext cx="306144" cy="226074"/>
            </a:xfrm>
            <a:custGeom>
              <a:avLst/>
              <a:gdLst/>
              <a:ahLst/>
              <a:cxnLst/>
              <a:rect l="l" t="t" r="r" b="b"/>
              <a:pathLst>
                <a:path w="7039" h="5198" extrusionOk="0">
                  <a:moveTo>
                    <a:pt x="4292" y="1"/>
                  </a:moveTo>
                  <a:cubicBezTo>
                    <a:pt x="3930" y="1"/>
                    <a:pt x="3532" y="68"/>
                    <a:pt x="3100" y="221"/>
                  </a:cubicBezTo>
                  <a:cubicBezTo>
                    <a:pt x="1558" y="767"/>
                    <a:pt x="1" y="2745"/>
                    <a:pt x="1001" y="4123"/>
                  </a:cubicBezTo>
                  <a:cubicBezTo>
                    <a:pt x="1001" y="4123"/>
                    <a:pt x="1348" y="4601"/>
                    <a:pt x="2293" y="4678"/>
                  </a:cubicBezTo>
                  <a:cubicBezTo>
                    <a:pt x="2404" y="4687"/>
                    <a:pt x="2514" y="4692"/>
                    <a:pt x="2622" y="4692"/>
                  </a:cubicBezTo>
                  <a:cubicBezTo>
                    <a:pt x="3480" y="4692"/>
                    <a:pt x="4231" y="4419"/>
                    <a:pt x="4719" y="4183"/>
                  </a:cubicBezTo>
                  <a:cubicBezTo>
                    <a:pt x="4805" y="4142"/>
                    <a:pt x="4896" y="4123"/>
                    <a:pt x="4984" y="4123"/>
                  </a:cubicBezTo>
                  <a:cubicBezTo>
                    <a:pt x="5234" y="4123"/>
                    <a:pt x="5471" y="4275"/>
                    <a:pt x="5565" y="4526"/>
                  </a:cubicBezTo>
                  <a:lnTo>
                    <a:pt x="5933" y="5198"/>
                  </a:lnTo>
                  <a:lnTo>
                    <a:pt x="6867" y="4103"/>
                  </a:lnTo>
                  <a:cubicBezTo>
                    <a:pt x="6867" y="4103"/>
                    <a:pt x="7039" y="2596"/>
                    <a:pt x="6646" y="1601"/>
                  </a:cubicBezTo>
                  <a:cubicBezTo>
                    <a:pt x="6311" y="757"/>
                    <a:pt x="5502" y="1"/>
                    <a:pt x="4292"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302;p34"/>
            <p:cNvSpPr/>
            <p:nvPr/>
          </p:nvSpPr>
          <p:spPr>
            <a:xfrm>
              <a:off x="9631072" y="1550550"/>
              <a:ext cx="44710" cy="78895"/>
            </a:xfrm>
            <a:custGeom>
              <a:avLst/>
              <a:gdLst/>
              <a:ahLst/>
              <a:cxnLst/>
              <a:rect l="l" t="t" r="r" b="b"/>
              <a:pathLst>
                <a:path w="1028" h="1814" extrusionOk="0">
                  <a:moveTo>
                    <a:pt x="655" y="1"/>
                  </a:moveTo>
                  <a:cubicBezTo>
                    <a:pt x="525" y="1"/>
                    <a:pt x="389" y="69"/>
                    <a:pt x="298" y="169"/>
                  </a:cubicBezTo>
                  <a:lnTo>
                    <a:pt x="299" y="169"/>
                  </a:lnTo>
                  <a:cubicBezTo>
                    <a:pt x="66" y="428"/>
                    <a:pt x="1" y="854"/>
                    <a:pt x="60" y="1188"/>
                  </a:cubicBezTo>
                  <a:cubicBezTo>
                    <a:pt x="88" y="1344"/>
                    <a:pt x="215" y="1689"/>
                    <a:pt x="342" y="1785"/>
                  </a:cubicBezTo>
                  <a:cubicBezTo>
                    <a:pt x="369" y="1805"/>
                    <a:pt x="396" y="1814"/>
                    <a:pt x="423" y="1814"/>
                  </a:cubicBezTo>
                  <a:cubicBezTo>
                    <a:pt x="526" y="1814"/>
                    <a:pt x="631" y="1694"/>
                    <a:pt x="735" y="1623"/>
                  </a:cubicBezTo>
                  <a:cubicBezTo>
                    <a:pt x="863" y="1534"/>
                    <a:pt x="908" y="1368"/>
                    <a:pt x="936" y="1215"/>
                  </a:cubicBezTo>
                  <a:cubicBezTo>
                    <a:pt x="973" y="1027"/>
                    <a:pt x="998" y="837"/>
                    <a:pt x="1014" y="647"/>
                  </a:cubicBezTo>
                  <a:cubicBezTo>
                    <a:pt x="1022" y="537"/>
                    <a:pt x="1028" y="426"/>
                    <a:pt x="1004" y="317"/>
                  </a:cubicBezTo>
                  <a:cubicBezTo>
                    <a:pt x="980" y="210"/>
                    <a:pt x="921" y="106"/>
                    <a:pt x="828" y="48"/>
                  </a:cubicBezTo>
                  <a:cubicBezTo>
                    <a:pt x="775" y="15"/>
                    <a:pt x="716" y="1"/>
                    <a:pt x="655" y="1"/>
                  </a:cubicBezTo>
                  <a:close/>
                </a:path>
              </a:pathLst>
            </a:custGeom>
            <a:solidFill>
              <a:srgbClr val="FFB2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303;p34"/>
            <p:cNvSpPr/>
            <p:nvPr/>
          </p:nvSpPr>
          <p:spPr>
            <a:xfrm>
              <a:off x="8888525" y="2320715"/>
              <a:ext cx="703491" cy="406220"/>
            </a:xfrm>
            <a:custGeom>
              <a:avLst/>
              <a:gdLst/>
              <a:ahLst/>
              <a:cxnLst/>
              <a:rect l="l" t="t" r="r" b="b"/>
              <a:pathLst>
                <a:path w="16175" h="9340" extrusionOk="0">
                  <a:moveTo>
                    <a:pt x="6230" y="0"/>
                  </a:moveTo>
                  <a:lnTo>
                    <a:pt x="1" y="3596"/>
                  </a:lnTo>
                  <a:lnTo>
                    <a:pt x="9947" y="9339"/>
                  </a:lnTo>
                  <a:lnTo>
                    <a:pt x="16175" y="5742"/>
                  </a:lnTo>
                  <a:lnTo>
                    <a:pt x="16175" y="5436"/>
                  </a:lnTo>
                  <a:lnTo>
                    <a:pt x="6230" y="0"/>
                  </a:lnTo>
                  <a:close/>
                </a:path>
              </a:pathLst>
            </a:custGeom>
            <a:solidFill>
              <a:srgbClr val="1A1A1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304;p34"/>
            <p:cNvSpPr/>
            <p:nvPr/>
          </p:nvSpPr>
          <p:spPr>
            <a:xfrm>
              <a:off x="8888525" y="2307406"/>
              <a:ext cx="703491" cy="406176"/>
            </a:xfrm>
            <a:custGeom>
              <a:avLst/>
              <a:gdLst/>
              <a:ahLst/>
              <a:cxnLst/>
              <a:rect l="l" t="t" r="r" b="b"/>
              <a:pathLst>
                <a:path w="16175" h="9339" extrusionOk="0">
                  <a:moveTo>
                    <a:pt x="6230" y="1"/>
                  </a:moveTo>
                  <a:lnTo>
                    <a:pt x="1" y="3596"/>
                  </a:lnTo>
                  <a:lnTo>
                    <a:pt x="9947" y="9338"/>
                  </a:lnTo>
                  <a:lnTo>
                    <a:pt x="16175" y="5742"/>
                  </a:lnTo>
                  <a:lnTo>
                    <a:pt x="6230"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 name="Google Shape;305;p34"/>
            <p:cNvSpPr/>
            <p:nvPr/>
          </p:nvSpPr>
          <p:spPr>
            <a:xfrm>
              <a:off x="8952459" y="2461848"/>
              <a:ext cx="49016" cy="28270"/>
            </a:xfrm>
            <a:custGeom>
              <a:avLst/>
              <a:gdLst/>
              <a:ahLst/>
              <a:cxnLst/>
              <a:rect l="l" t="t" r="r" b="b"/>
              <a:pathLst>
                <a:path w="1127" h="650" extrusionOk="0">
                  <a:moveTo>
                    <a:pt x="488" y="0"/>
                  </a:moveTo>
                  <a:lnTo>
                    <a:pt x="0" y="282"/>
                  </a:lnTo>
                  <a:lnTo>
                    <a:pt x="640" y="650"/>
                  </a:lnTo>
                  <a:lnTo>
                    <a:pt x="1126" y="370"/>
                  </a:lnTo>
                  <a:lnTo>
                    <a:pt x="48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306;p34"/>
            <p:cNvSpPr/>
            <p:nvPr/>
          </p:nvSpPr>
          <p:spPr>
            <a:xfrm>
              <a:off x="8984817" y="2480550"/>
              <a:ext cx="49016" cy="28270"/>
            </a:xfrm>
            <a:custGeom>
              <a:avLst/>
              <a:gdLst/>
              <a:ahLst/>
              <a:cxnLst/>
              <a:rect l="l" t="t" r="r" b="b"/>
              <a:pathLst>
                <a:path w="1127" h="650" extrusionOk="0">
                  <a:moveTo>
                    <a:pt x="487" y="0"/>
                  </a:moveTo>
                  <a:lnTo>
                    <a:pt x="0" y="280"/>
                  </a:lnTo>
                  <a:lnTo>
                    <a:pt x="639" y="650"/>
                  </a:lnTo>
                  <a:lnTo>
                    <a:pt x="1126" y="368"/>
                  </a:lnTo>
                  <a:lnTo>
                    <a:pt x="48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307;p34"/>
            <p:cNvSpPr/>
            <p:nvPr/>
          </p:nvSpPr>
          <p:spPr>
            <a:xfrm>
              <a:off x="9017088" y="2499165"/>
              <a:ext cx="49016" cy="28270"/>
            </a:xfrm>
            <a:custGeom>
              <a:avLst/>
              <a:gdLst/>
              <a:ahLst/>
              <a:cxnLst/>
              <a:rect l="l" t="t" r="r" b="b"/>
              <a:pathLst>
                <a:path w="1127" h="650" extrusionOk="0">
                  <a:moveTo>
                    <a:pt x="488" y="0"/>
                  </a:moveTo>
                  <a:lnTo>
                    <a:pt x="1" y="282"/>
                  </a:lnTo>
                  <a:lnTo>
                    <a:pt x="639" y="650"/>
                  </a:lnTo>
                  <a:lnTo>
                    <a:pt x="1127" y="370"/>
                  </a:lnTo>
                  <a:lnTo>
                    <a:pt x="48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308;p34"/>
            <p:cNvSpPr/>
            <p:nvPr/>
          </p:nvSpPr>
          <p:spPr>
            <a:xfrm>
              <a:off x="9049403" y="2517779"/>
              <a:ext cx="49016" cy="28357"/>
            </a:xfrm>
            <a:custGeom>
              <a:avLst/>
              <a:gdLst/>
              <a:ahLst/>
              <a:cxnLst/>
              <a:rect l="l" t="t" r="r" b="b"/>
              <a:pathLst>
                <a:path w="1127" h="652" extrusionOk="0">
                  <a:moveTo>
                    <a:pt x="488" y="1"/>
                  </a:moveTo>
                  <a:lnTo>
                    <a:pt x="1" y="283"/>
                  </a:lnTo>
                  <a:lnTo>
                    <a:pt x="639" y="652"/>
                  </a:lnTo>
                  <a:lnTo>
                    <a:pt x="1126" y="370"/>
                  </a:lnTo>
                  <a:lnTo>
                    <a:pt x="48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34"/>
            <p:cNvSpPr/>
            <p:nvPr/>
          </p:nvSpPr>
          <p:spPr>
            <a:xfrm>
              <a:off x="9081718" y="2536481"/>
              <a:ext cx="48973" cy="28314"/>
            </a:xfrm>
            <a:custGeom>
              <a:avLst/>
              <a:gdLst/>
              <a:ahLst/>
              <a:cxnLst/>
              <a:rect l="l" t="t" r="r" b="b"/>
              <a:pathLst>
                <a:path w="1126" h="651" extrusionOk="0">
                  <a:moveTo>
                    <a:pt x="488" y="1"/>
                  </a:moveTo>
                  <a:lnTo>
                    <a:pt x="0" y="281"/>
                  </a:lnTo>
                  <a:lnTo>
                    <a:pt x="640" y="650"/>
                  </a:lnTo>
                  <a:lnTo>
                    <a:pt x="1126" y="368"/>
                  </a:lnTo>
                  <a:lnTo>
                    <a:pt x="48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310;p34"/>
            <p:cNvSpPr/>
            <p:nvPr/>
          </p:nvSpPr>
          <p:spPr>
            <a:xfrm>
              <a:off x="9113990" y="2555096"/>
              <a:ext cx="49060" cy="28314"/>
            </a:xfrm>
            <a:custGeom>
              <a:avLst/>
              <a:gdLst/>
              <a:ahLst/>
              <a:cxnLst/>
              <a:rect l="l" t="t" r="r" b="b"/>
              <a:pathLst>
                <a:path w="1128" h="651" extrusionOk="0">
                  <a:moveTo>
                    <a:pt x="488" y="1"/>
                  </a:moveTo>
                  <a:lnTo>
                    <a:pt x="1" y="283"/>
                  </a:lnTo>
                  <a:lnTo>
                    <a:pt x="640" y="650"/>
                  </a:lnTo>
                  <a:lnTo>
                    <a:pt x="1128" y="370"/>
                  </a:lnTo>
                  <a:lnTo>
                    <a:pt x="48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34"/>
            <p:cNvSpPr/>
            <p:nvPr/>
          </p:nvSpPr>
          <p:spPr>
            <a:xfrm>
              <a:off x="9146348" y="2573798"/>
              <a:ext cx="49016" cy="28314"/>
            </a:xfrm>
            <a:custGeom>
              <a:avLst/>
              <a:gdLst/>
              <a:ahLst/>
              <a:cxnLst/>
              <a:rect l="l" t="t" r="r" b="b"/>
              <a:pathLst>
                <a:path w="1127" h="651" extrusionOk="0">
                  <a:moveTo>
                    <a:pt x="488" y="1"/>
                  </a:moveTo>
                  <a:lnTo>
                    <a:pt x="1" y="281"/>
                  </a:lnTo>
                  <a:lnTo>
                    <a:pt x="639" y="650"/>
                  </a:lnTo>
                  <a:lnTo>
                    <a:pt x="1126" y="368"/>
                  </a:lnTo>
                  <a:lnTo>
                    <a:pt x="48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34"/>
            <p:cNvSpPr/>
            <p:nvPr/>
          </p:nvSpPr>
          <p:spPr>
            <a:xfrm>
              <a:off x="9178663" y="2592413"/>
              <a:ext cx="48973" cy="28314"/>
            </a:xfrm>
            <a:custGeom>
              <a:avLst/>
              <a:gdLst/>
              <a:ahLst/>
              <a:cxnLst/>
              <a:rect l="l" t="t" r="r" b="b"/>
              <a:pathLst>
                <a:path w="1126" h="651" extrusionOk="0">
                  <a:moveTo>
                    <a:pt x="488" y="1"/>
                  </a:moveTo>
                  <a:lnTo>
                    <a:pt x="0" y="283"/>
                  </a:lnTo>
                  <a:lnTo>
                    <a:pt x="638" y="650"/>
                  </a:lnTo>
                  <a:lnTo>
                    <a:pt x="1126" y="370"/>
                  </a:lnTo>
                  <a:lnTo>
                    <a:pt x="48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34"/>
            <p:cNvSpPr/>
            <p:nvPr/>
          </p:nvSpPr>
          <p:spPr>
            <a:xfrm>
              <a:off x="9210934" y="2611071"/>
              <a:ext cx="49016" cy="28357"/>
            </a:xfrm>
            <a:custGeom>
              <a:avLst/>
              <a:gdLst/>
              <a:ahLst/>
              <a:cxnLst/>
              <a:rect l="l" t="t" r="r" b="b"/>
              <a:pathLst>
                <a:path w="1127" h="652" extrusionOk="0">
                  <a:moveTo>
                    <a:pt x="488" y="0"/>
                  </a:moveTo>
                  <a:lnTo>
                    <a:pt x="1" y="282"/>
                  </a:lnTo>
                  <a:lnTo>
                    <a:pt x="639" y="651"/>
                  </a:lnTo>
                  <a:lnTo>
                    <a:pt x="1126" y="369"/>
                  </a:lnTo>
                  <a:lnTo>
                    <a:pt x="48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34"/>
            <p:cNvSpPr/>
            <p:nvPr/>
          </p:nvSpPr>
          <p:spPr>
            <a:xfrm>
              <a:off x="9243293" y="2629773"/>
              <a:ext cx="48929" cy="28270"/>
            </a:xfrm>
            <a:custGeom>
              <a:avLst/>
              <a:gdLst/>
              <a:ahLst/>
              <a:cxnLst/>
              <a:rect l="l" t="t" r="r" b="b"/>
              <a:pathLst>
                <a:path w="1125" h="650" extrusionOk="0">
                  <a:moveTo>
                    <a:pt x="487" y="0"/>
                  </a:moveTo>
                  <a:lnTo>
                    <a:pt x="1" y="280"/>
                  </a:lnTo>
                  <a:lnTo>
                    <a:pt x="639" y="650"/>
                  </a:lnTo>
                  <a:lnTo>
                    <a:pt x="1125" y="368"/>
                  </a:lnTo>
                  <a:lnTo>
                    <a:pt x="48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34"/>
            <p:cNvSpPr/>
            <p:nvPr/>
          </p:nvSpPr>
          <p:spPr>
            <a:xfrm>
              <a:off x="9275608" y="2648387"/>
              <a:ext cx="48973" cy="28270"/>
            </a:xfrm>
            <a:custGeom>
              <a:avLst/>
              <a:gdLst/>
              <a:ahLst/>
              <a:cxnLst/>
              <a:rect l="l" t="t" r="r" b="b"/>
              <a:pathLst>
                <a:path w="1126" h="650" extrusionOk="0">
                  <a:moveTo>
                    <a:pt x="488" y="0"/>
                  </a:moveTo>
                  <a:lnTo>
                    <a:pt x="0" y="282"/>
                  </a:lnTo>
                  <a:lnTo>
                    <a:pt x="638" y="650"/>
                  </a:lnTo>
                  <a:lnTo>
                    <a:pt x="1126" y="370"/>
                  </a:lnTo>
                  <a:lnTo>
                    <a:pt x="48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 name="Google Shape;316;p34"/>
            <p:cNvSpPr/>
            <p:nvPr/>
          </p:nvSpPr>
          <p:spPr>
            <a:xfrm>
              <a:off x="8990471" y="2439884"/>
              <a:ext cx="48973" cy="28314"/>
            </a:xfrm>
            <a:custGeom>
              <a:avLst/>
              <a:gdLst/>
              <a:ahLst/>
              <a:cxnLst/>
              <a:rect l="l" t="t" r="r" b="b"/>
              <a:pathLst>
                <a:path w="1126" h="651" extrusionOk="0">
                  <a:moveTo>
                    <a:pt x="488" y="1"/>
                  </a:moveTo>
                  <a:lnTo>
                    <a:pt x="0" y="283"/>
                  </a:lnTo>
                  <a:lnTo>
                    <a:pt x="638" y="650"/>
                  </a:lnTo>
                  <a:lnTo>
                    <a:pt x="1126" y="370"/>
                  </a:lnTo>
                  <a:lnTo>
                    <a:pt x="48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317;p34"/>
            <p:cNvSpPr/>
            <p:nvPr/>
          </p:nvSpPr>
          <p:spPr>
            <a:xfrm>
              <a:off x="9022786" y="2458586"/>
              <a:ext cx="48973" cy="28314"/>
            </a:xfrm>
            <a:custGeom>
              <a:avLst/>
              <a:gdLst/>
              <a:ahLst/>
              <a:cxnLst/>
              <a:rect l="l" t="t" r="r" b="b"/>
              <a:pathLst>
                <a:path w="1126" h="651" extrusionOk="0">
                  <a:moveTo>
                    <a:pt x="487" y="1"/>
                  </a:moveTo>
                  <a:lnTo>
                    <a:pt x="1" y="281"/>
                  </a:lnTo>
                  <a:lnTo>
                    <a:pt x="639" y="650"/>
                  </a:lnTo>
                  <a:lnTo>
                    <a:pt x="1125" y="368"/>
                  </a:lnTo>
                  <a:lnTo>
                    <a:pt x="487"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34"/>
            <p:cNvSpPr/>
            <p:nvPr/>
          </p:nvSpPr>
          <p:spPr>
            <a:xfrm>
              <a:off x="9055101" y="2477244"/>
              <a:ext cx="49016" cy="28270"/>
            </a:xfrm>
            <a:custGeom>
              <a:avLst/>
              <a:gdLst/>
              <a:ahLst/>
              <a:cxnLst/>
              <a:rect l="l" t="t" r="r" b="b"/>
              <a:pathLst>
                <a:path w="1127" h="650" extrusionOk="0">
                  <a:moveTo>
                    <a:pt x="488" y="0"/>
                  </a:moveTo>
                  <a:lnTo>
                    <a:pt x="1" y="282"/>
                  </a:lnTo>
                  <a:lnTo>
                    <a:pt x="639" y="650"/>
                  </a:lnTo>
                  <a:lnTo>
                    <a:pt x="1126" y="369"/>
                  </a:lnTo>
                  <a:lnTo>
                    <a:pt x="48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319;p34"/>
            <p:cNvSpPr/>
            <p:nvPr/>
          </p:nvSpPr>
          <p:spPr>
            <a:xfrm>
              <a:off x="9087416" y="2495859"/>
              <a:ext cx="48973" cy="28357"/>
            </a:xfrm>
            <a:custGeom>
              <a:avLst/>
              <a:gdLst/>
              <a:ahLst/>
              <a:cxnLst/>
              <a:rect l="l" t="t" r="r" b="b"/>
              <a:pathLst>
                <a:path w="1126" h="652" extrusionOk="0">
                  <a:moveTo>
                    <a:pt x="488" y="0"/>
                  </a:moveTo>
                  <a:lnTo>
                    <a:pt x="0" y="282"/>
                  </a:lnTo>
                  <a:lnTo>
                    <a:pt x="638" y="651"/>
                  </a:lnTo>
                  <a:lnTo>
                    <a:pt x="1126" y="370"/>
                  </a:lnTo>
                  <a:lnTo>
                    <a:pt x="48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320;p34"/>
            <p:cNvSpPr/>
            <p:nvPr/>
          </p:nvSpPr>
          <p:spPr>
            <a:xfrm>
              <a:off x="9119687" y="2514561"/>
              <a:ext cx="49016" cy="28270"/>
            </a:xfrm>
            <a:custGeom>
              <a:avLst/>
              <a:gdLst/>
              <a:ahLst/>
              <a:cxnLst/>
              <a:rect l="l" t="t" r="r" b="b"/>
              <a:pathLst>
                <a:path w="1127" h="650" extrusionOk="0">
                  <a:moveTo>
                    <a:pt x="488" y="0"/>
                  </a:moveTo>
                  <a:lnTo>
                    <a:pt x="1" y="280"/>
                  </a:lnTo>
                  <a:lnTo>
                    <a:pt x="639" y="650"/>
                  </a:lnTo>
                  <a:lnTo>
                    <a:pt x="1126" y="368"/>
                  </a:lnTo>
                  <a:lnTo>
                    <a:pt x="48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34"/>
            <p:cNvSpPr/>
            <p:nvPr/>
          </p:nvSpPr>
          <p:spPr>
            <a:xfrm>
              <a:off x="9152002" y="2533176"/>
              <a:ext cx="48973" cy="28270"/>
            </a:xfrm>
            <a:custGeom>
              <a:avLst/>
              <a:gdLst/>
              <a:ahLst/>
              <a:cxnLst/>
              <a:rect l="l" t="t" r="r" b="b"/>
              <a:pathLst>
                <a:path w="1126" h="650" extrusionOk="0">
                  <a:moveTo>
                    <a:pt x="488" y="0"/>
                  </a:moveTo>
                  <a:lnTo>
                    <a:pt x="0" y="282"/>
                  </a:lnTo>
                  <a:lnTo>
                    <a:pt x="640" y="650"/>
                  </a:lnTo>
                  <a:lnTo>
                    <a:pt x="1126" y="370"/>
                  </a:lnTo>
                  <a:lnTo>
                    <a:pt x="48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322;p34"/>
            <p:cNvSpPr/>
            <p:nvPr/>
          </p:nvSpPr>
          <p:spPr>
            <a:xfrm>
              <a:off x="9184361" y="2551878"/>
              <a:ext cx="48973" cy="28270"/>
            </a:xfrm>
            <a:custGeom>
              <a:avLst/>
              <a:gdLst/>
              <a:ahLst/>
              <a:cxnLst/>
              <a:rect l="l" t="t" r="r" b="b"/>
              <a:pathLst>
                <a:path w="1126" h="650" extrusionOk="0">
                  <a:moveTo>
                    <a:pt x="486" y="0"/>
                  </a:moveTo>
                  <a:lnTo>
                    <a:pt x="0" y="281"/>
                  </a:lnTo>
                  <a:lnTo>
                    <a:pt x="638" y="650"/>
                  </a:lnTo>
                  <a:lnTo>
                    <a:pt x="1126" y="368"/>
                  </a:lnTo>
                  <a:lnTo>
                    <a:pt x="48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323;p34"/>
            <p:cNvSpPr/>
            <p:nvPr/>
          </p:nvSpPr>
          <p:spPr>
            <a:xfrm>
              <a:off x="9216632" y="2570492"/>
              <a:ext cx="49016" cy="28314"/>
            </a:xfrm>
            <a:custGeom>
              <a:avLst/>
              <a:gdLst/>
              <a:ahLst/>
              <a:cxnLst/>
              <a:rect l="l" t="t" r="r" b="b"/>
              <a:pathLst>
                <a:path w="1127" h="651" extrusionOk="0">
                  <a:moveTo>
                    <a:pt x="488" y="1"/>
                  </a:moveTo>
                  <a:lnTo>
                    <a:pt x="1" y="282"/>
                  </a:lnTo>
                  <a:lnTo>
                    <a:pt x="639" y="650"/>
                  </a:lnTo>
                  <a:lnTo>
                    <a:pt x="1126" y="370"/>
                  </a:lnTo>
                  <a:lnTo>
                    <a:pt x="48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 name="Google Shape;324;p34"/>
            <p:cNvSpPr/>
            <p:nvPr/>
          </p:nvSpPr>
          <p:spPr>
            <a:xfrm>
              <a:off x="9248947" y="2589107"/>
              <a:ext cx="48973" cy="28357"/>
            </a:xfrm>
            <a:custGeom>
              <a:avLst/>
              <a:gdLst/>
              <a:ahLst/>
              <a:cxnLst/>
              <a:rect l="l" t="t" r="r" b="b"/>
              <a:pathLst>
                <a:path w="1126" h="652" extrusionOk="0">
                  <a:moveTo>
                    <a:pt x="488" y="1"/>
                  </a:moveTo>
                  <a:lnTo>
                    <a:pt x="0" y="283"/>
                  </a:lnTo>
                  <a:lnTo>
                    <a:pt x="638" y="652"/>
                  </a:lnTo>
                  <a:lnTo>
                    <a:pt x="1126" y="370"/>
                  </a:lnTo>
                  <a:lnTo>
                    <a:pt x="48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 name="Google Shape;325;p34"/>
            <p:cNvSpPr/>
            <p:nvPr/>
          </p:nvSpPr>
          <p:spPr>
            <a:xfrm>
              <a:off x="9281218" y="2607809"/>
              <a:ext cx="49016" cy="28314"/>
            </a:xfrm>
            <a:custGeom>
              <a:avLst/>
              <a:gdLst/>
              <a:ahLst/>
              <a:cxnLst/>
              <a:rect l="l" t="t" r="r" b="b"/>
              <a:pathLst>
                <a:path w="1127" h="651" extrusionOk="0">
                  <a:moveTo>
                    <a:pt x="488" y="1"/>
                  </a:moveTo>
                  <a:lnTo>
                    <a:pt x="1" y="281"/>
                  </a:lnTo>
                  <a:lnTo>
                    <a:pt x="640" y="650"/>
                  </a:lnTo>
                  <a:lnTo>
                    <a:pt x="1127" y="368"/>
                  </a:lnTo>
                  <a:lnTo>
                    <a:pt x="48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326;p34"/>
            <p:cNvSpPr/>
            <p:nvPr/>
          </p:nvSpPr>
          <p:spPr>
            <a:xfrm>
              <a:off x="9313577" y="2626424"/>
              <a:ext cx="49016" cy="28314"/>
            </a:xfrm>
            <a:custGeom>
              <a:avLst/>
              <a:gdLst/>
              <a:ahLst/>
              <a:cxnLst/>
              <a:rect l="l" t="t" r="r" b="b"/>
              <a:pathLst>
                <a:path w="1127" h="651" extrusionOk="0">
                  <a:moveTo>
                    <a:pt x="487" y="1"/>
                  </a:moveTo>
                  <a:lnTo>
                    <a:pt x="1" y="283"/>
                  </a:lnTo>
                  <a:lnTo>
                    <a:pt x="639" y="650"/>
                  </a:lnTo>
                  <a:lnTo>
                    <a:pt x="1127" y="370"/>
                  </a:lnTo>
                  <a:lnTo>
                    <a:pt x="487"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 name="Google Shape;327;p34"/>
            <p:cNvSpPr/>
            <p:nvPr/>
          </p:nvSpPr>
          <p:spPr>
            <a:xfrm>
              <a:off x="9014783" y="2425880"/>
              <a:ext cx="49016" cy="28357"/>
            </a:xfrm>
            <a:custGeom>
              <a:avLst/>
              <a:gdLst/>
              <a:ahLst/>
              <a:cxnLst/>
              <a:rect l="l" t="t" r="r" b="b"/>
              <a:pathLst>
                <a:path w="1127" h="652" extrusionOk="0">
                  <a:moveTo>
                    <a:pt x="487" y="0"/>
                  </a:moveTo>
                  <a:lnTo>
                    <a:pt x="0" y="282"/>
                  </a:lnTo>
                  <a:lnTo>
                    <a:pt x="639" y="651"/>
                  </a:lnTo>
                  <a:lnTo>
                    <a:pt x="1126" y="369"/>
                  </a:lnTo>
                  <a:lnTo>
                    <a:pt x="48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328;p34"/>
            <p:cNvSpPr/>
            <p:nvPr/>
          </p:nvSpPr>
          <p:spPr>
            <a:xfrm>
              <a:off x="9047055" y="2444582"/>
              <a:ext cx="49016" cy="28270"/>
            </a:xfrm>
            <a:custGeom>
              <a:avLst/>
              <a:gdLst/>
              <a:ahLst/>
              <a:cxnLst/>
              <a:rect l="l" t="t" r="r" b="b"/>
              <a:pathLst>
                <a:path w="1127" h="650" extrusionOk="0">
                  <a:moveTo>
                    <a:pt x="488" y="0"/>
                  </a:moveTo>
                  <a:lnTo>
                    <a:pt x="1" y="280"/>
                  </a:lnTo>
                  <a:lnTo>
                    <a:pt x="639" y="650"/>
                  </a:lnTo>
                  <a:lnTo>
                    <a:pt x="1127" y="368"/>
                  </a:lnTo>
                  <a:lnTo>
                    <a:pt x="48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 name="Google Shape;329;p34"/>
            <p:cNvSpPr/>
            <p:nvPr/>
          </p:nvSpPr>
          <p:spPr>
            <a:xfrm>
              <a:off x="9079370" y="2463196"/>
              <a:ext cx="49016" cy="28270"/>
            </a:xfrm>
            <a:custGeom>
              <a:avLst/>
              <a:gdLst/>
              <a:ahLst/>
              <a:cxnLst/>
              <a:rect l="l" t="t" r="r" b="b"/>
              <a:pathLst>
                <a:path w="1127" h="650" extrusionOk="0">
                  <a:moveTo>
                    <a:pt x="488" y="0"/>
                  </a:moveTo>
                  <a:lnTo>
                    <a:pt x="1" y="282"/>
                  </a:lnTo>
                  <a:lnTo>
                    <a:pt x="639" y="650"/>
                  </a:lnTo>
                  <a:lnTo>
                    <a:pt x="1126" y="370"/>
                  </a:lnTo>
                  <a:lnTo>
                    <a:pt x="48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330;p34"/>
            <p:cNvSpPr/>
            <p:nvPr/>
          </p:nvSpPr>
          <p:spPr>
            <a:xfrm>
              <a:off x="9111685" y="2481898"/>
              <a:ext cx="48973" cy="28270"/>
            </a:xfrm>
            <a:custGeom>
              <a:avLst/>
              <a:gdLst/>
              <a:ahLst/>
              <a:cxnLst/>
              <a:rect l="l" t="t" r="r" b="b"/>
              <a:pathLst>
                <a:path w="1126" h="650" extrusionOk="0">
                  <a:moveTo>
                    <a:pt x="488" y="0"/>
                  </a:moveTo>
                  <a:lnTo>
                    <a:pt x="0" y="280"/>
                  </a:lnTo>
                  <a:lnTo>
                    <a:pt x="640" y="650"/>
                  </a:lnTo>
                  <a:lnTo>
                    <a:pt x="1126" y="368"/>
                  </a:lnTo>
                  <a:lnTo>
                    <a:pt x="48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34"/>
            <p:cNvSpPr/>
            <p:nvPr/>
          </p:nvSpPr>
          <p:spPr>
            <a:xfrm>
              <a:off x="9144043" y="2500513"/>
              <a:ext cx="48973" cy="28270"/>
            </a:xfrm>
            <a:custGeom>
              <a:avLst/>
              <a:gdLst/>
              <a:ahLst/>
              <a:cxnLst/>
              <a:rect l="l" t="t" r="r" b="b"/>
              <a:pathLst>
                <a:path w="1126" h="650" extrusionOk="0">
                  <a:moveTo>
                    <a:pt x="486" y="0"/>
                  </a:moveTo>
                  <a:lnTo>
                    <a:pt x="0" y="282"/>
                  </a:lnTo>
                  <a:lnTo>
                    <a:pt x="638" y="650"/>
                  </a:lnTo>
                  <a:lnTo>
                    <a:pt x="1126" y="370"/>
                  </a:lnTo>
                  <a:lnTo>
                    <a:pt x="48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 name="Google Shape;332;p34"/>
            <p:cNvSpPr/>
            <p:nvPr/>
          </p:nvSpPr>
          <p:spPr>
            <a:xfrm>
              <a:off x="9176314" y="2519128"/>
              <a:ext cx="49016" cy="28357"/>
            </a:xfrm>
            <a:custGeom>
              <a:avLst/>
              <a:gdLst/>
              <a:ahLst/>
              <a:cxnLst/>
              <a:rect l="l" t="t" r="r" b="b"/>
              <a:pathLst>
                <a:path w="1127" h="652" extrusionOk="0">
                  <a:moveTo>
                    <a:pt x="488" y="1"/>
                  </a:moveTo>
                  <a:lnTo>
                    <a:pt x="1" y="283"/>
                  </a:lnTo>
                  <a:lnTo>
                    <a:pt x="639" y="652"/>
                  </a:lnTo>
                  <a:lnTo>
                    <a:pt x="1126" y="370"/>
                  </a:lnTo>
                  <a:lnTo>
                    <a:pt x="48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 name="Google Shape;333;p34"/>
            <p:cNvSpPr/>
            <p:nvPr/>
          </p:nvSpPr>
          <p:spPr>
            <a:xfrm>
              <a:off x="9208629" y="2537829"/>
              <a:ext cx="48973" cy="28314"/>
            </a:xfrm>
            <a:custGeom>
              <a:avLst/>
              <a:gdLst/>
              <a:ahLst/>
              <a:cxnLst/>
              <a:rect l="l" t="t" r="r" b="b"/>
              <a:pathLst>
                <a:path w="1126" h="651" extrusionOk="0">
                  <a:moveTo>
                    <a:pt x="488" y="1"/>
                  </a:moveTo>
                  <a:lnTo>
                    <a:pt x="0" y="281"/>
                  </a:lnTo>
                  <a:lnTo>
                    <a:pt x="638" y="650"/>
                  </a:lnTo>
                  <a:lnTo>
                    <a:pt x="1126" y="368"/>
                  </a:lnTo>
                  <a:lnTo>
                    <a:pt x="48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 name="Google Shape;334;p34"/>
            <p:cNvSpPr/>
            <p:nvPr/>
          </p:nvSpPr>
          <p:spPr>
            <a:xfrm>
              <a:off x="9240901" y="2556444"/>
              <a:ext cx="49016" cy="28314"/>
            </a:xfrm>
            <a:custGeom>
              <a:avLst/>
              <a:gdLst/>
              <a:ahLst/>
              <a:cxnLst/>
              <a:rect l="l" t="t" r="r" b="b"/>
              <a:pathLst>
                <a:path w="1127" h="651" extrusionOk="0">
                  <a:moveTo>
                    <a:pt x="488" y="1"/>
                  </a:moveTo>
                  <a:lnTo>
                    <a:pt x="1" y="283"/>
                  </a:lnTo>
                  <a:lnTo>
                    <a:pt x="640" y="650"/>
                  </a:lnTo>
                  <a:lnTo>
                    <a:pt x="1126" y="370"/>
                  </a:lnTo>
                  <a:lnTo>
                    <a:pt x="48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 name="Google Shape;335;p34"/>
            <p:cNvSpPr/>
            <p:nvPr/>
          </p:nvSpPr>
          <p:spPr>
            <a:xfrm>
              <a:off x="9273259" y="2575146"/>
              <a:ext cx="49016" cy="28314"/>
            </a:xfrm>
            <a:custGeom>
              <a:avLst/>
              <a:gdLst/>
              <a:ahLst/>
              <a:cxnLst/>
              <a:rect l="l" t="t" r="r" b="b"/>
              <a:pathLst>
                <a:path w="1127" h="651" extrusionOk="0">
                  <a:moveTo>
                    <a:pt x="487" y="1"/>
                  </a:moveTo>
                  <a:lnTo>
                    <a:pt x="1" y="281"/>
                  </a:lnTo>
                  <a:lnTo>
                    <a:pt x="639" y="650"/>
                  </a:lnTo>
                  <a:lnTo>
                    <a:pt x="1126" y="368"/>
                  </a:lnTo>
                  <a:lnTo>
                    <a:pt x="487"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 name="Google Shape;336;p34"/>
            <p:cNvSpPr/>
            <p:nvPr/>
          </p:nvSpPr>
          <p:spPr>
            <a:xfrm>
              <a:off x="9305574" y="2593761"/>
              <a:ext cx="48973" cy="28314"/>
            </a:xfrm>
            <a:custGeom>
              <a:avLst/>
              <a:gdLst/>
              <a:ahLst/>
              <a:cxnLst/>
              <a:rect l="l" t="t" r="r" b="b"/>
              <a:pathLst>
                <a:path w="1126" h="651" extrusionOk="0">
                  <a:moveTo>
                    <a:pt x="488" y="1"/>
                  </a:moveTo>
                  <a:lnTo>
                    <a:pt x="0" y="283"/>
                  </a:lnTo>
                  <a:lnTo>
                    <a:pt x="638" y="650"/>
                  </a:lnTo>
                  <a:lnTo>
                    <a:pt x="1126" y="370"/>
                  </a:lnTo>
                  <a:lnTo>
                    <a:pt x="48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 name="Google Shape;337;p34"/>
            <p:cNvSpPr/>
            <p:nvPr/>
          </p:nvSpPr>
          <p:spPr>
            <a:xfrm>
              <a:off x="9039052" y="2411919"/>
              <a:ext cx="49016" cy="28270"/>
            </a:xfrm>
            <a:custGeom>
              <a:avLst/>
              <a:gdLst/>
              <a:ahLst/>
              <a:cxnLst/>
              <a:rect l="l" t="t" r="r" b="b"/>
              <a:pathLst>
                <a:path w="1127" h="650" extrusionOk="0">
                  <a:moveTo>
                    <a:pt x="488" y="0"/>
                  </a:moveTo>
                  <a:lnTo>
                    <a:pt x="0" y="280"/>
                  </a:lnTo>
                  <a:lnTo>
                    <a:pt x="639" y="650"/>
                  </a:lnTo>
                  <a:lnTo>
                    <a:pt x="1126" y="368"/>
                  </a:lnTo>
                  <a:lnTo>
                    <a:pt x="48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 name="Google Shape;338;p34"/>
            <p:cNvSpPr/>
            <p:nvPr/>
          </p:nvSpPr>
          <p:spPr>
            <a:xfrm>
              <a:off x="9071324" y="2430533"/>
              <a:ext cx="49016" cy="28270"/>
            </a:xfrm>
            <a:custGeom>
              <a:avLst/>
              <a:gdLst/>
              <a:ahLst/>
              <a:cxnLst/>
              <a:rect l="l" t="t" r="r" b="b"/>
              <a:pathLst>
                <a:path w="1127" h="650" extrusionOk="0">
                  <a:moveTo>
                    <a:pt x="488" y="0"/>
                  </a:moveTo>
                  <a:lnTo>
                    <a:pt x="1" y="282"/>
                  </a:lnTo>
                  <a:lnTo>
                    <a:pt x="641" y="650"/>
                  </a:lnTo>
                  <a:lnTo>
                    <a:pt x="1127" y="370"/>
                  </a:lnTo>
                  <a:lnTo>
                    <a:pt x="48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 name="Google Shape;339;p34"/>
            <p:cNvSpPr/>
            <p:nvPr/>
          </p:nvSpPr>
          <p:spPr>
            <a:xfrm>
              <a:off x="9103682" y="2449148"/>
              <a:ext cx="49016" cy="28357"/>
            </a:xfrm>
            <a:custGeom>
              <a:avLst/>
              <a:gdLst/>
              <a:ahLst/>
              <a:cxnLst/>
              <a:rect l="l" t="t" r="r" b="b"/>
              <a:pathLst>
                <a:path w="1127" h="652" extrusionOk="0">
                  <a:moveTo>
                    <a:pt x="487" y="1"/>
                  </a:moveTo>
                  <a:lnTo>
                    <a:pt x="1" y="282"/>
                  </a:lnTo>
                  <a:lnTo>
                    <a:pt x="639" y="652"/>
                  </a:lnTo>
                  <a:lnTo>
                    <a:pt x="1127" y="370"/>
                  </a:lnTo>
                  <a:lnTo>
                    <a:pt x="487"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 name="Google Shape;340;p34"/>
            <p:cNvSpPr/>
            <p:nvPr/>
          </p:nvSpPr>
          <p:spPr>
            <a:xfrm>
              <a:off x="9135997" y="2467850"/>
              <a:ext cx="49016" cy="28270"/>
            </a:xfrm>
            <a:custGeom>
              <a:avLst/>
              <a:gdLst/>
              <a:ahLst/>
              <a:cxnLst/>
              <a:rect l="l" t="t" r="r" b="b"/>
              <a:pathLst>
                <a:path w="1127" h="650" extrusionOk="0">
                  <a:moveTo>
                    <a:pt x="488" y="0"/>
                  </a:moveTo>
                  <a:lnTo>
                    <a:pt x="0" y="281"/>
                  </a:lnTo>
                  <a:lnTo>
                    <a:pt x="639" y="650"/>
                  </a:lnTo>
                  <a:lnTo>
                    <a:pt x="1126" y="368"/>
                  </a:lnTo>
                  <a:lnTo>
                    <a:pt x="48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 name="Google Shape;341;p34"/>
            <p:cNvSpPr/>
            <p:nvPr/>
          </p:nvSpPr>
          <p:spPr>
            <a:xfrm>
              <a:off x="9168268" y="2486465"/>
              <a:ext cx="49016" cy="28314"/>
            </a:xfrm>
            <a:custGeom>
              <a:avLst/>
              <a:gdLst/>
              <a:ahLst/>
              <a:cxnLst/>
              <a:rect l="l" t="t" r="r" b="b"/>
              <a:pathLst>
                <a:path w="1127" h="651" extrusionOk="0">
                  <a:moveTo>
                    <a:pt x="488" y="1"/>
                  </a:moveTo>
                  <a:lnTo>
                    <a:pt x="1" y="283"/>
                  </a:lnTo>
                  <a:lnTo>
                    <a:pt x="639" y="650"/>
                  </a:lnTo>
                  <a:lnTo>
                    <a:pt x="1127" y="370"/>
                  </a:lnTo>
                  <a:lnTo>
                    <a:pt x="48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 name="Google Shape;342;p34"/>
            <p:cNvSpPr/>
            <p:nvPr/>
          </p:nvSpPr>
          <p:spPr>
            <a:xfrm>
              <a:off x="9200583" y="2505123"/>
              <a:ext cx="49016" cy="28357"/>
            </a:xfrm>
            <a:custGeom>
              <a:avLst/>
              <a:gdLst/>
              <a:ahLst/>
              <a:cxnLst/>
              <a:rect l="l" t="t" r="r" b="b"/>
              <a:pathLst>
                <a:path w="1127" h="652" extrusionOk="0">
                  <a:moveTo>
                    <a:pt x="488" y="0"/>
                  </a:moveTo>
                  <a:lnTo>
                    <a:pt x="1" y="282"/>
                  </a:lnTo>
                  <a:lnTo>
                    <a:pt x="639" y="651"/>
                  </a:lnTo>
                  <a:lnTo>
                    <a:pt x="1126" y="369"/>
                  </a:lnTo>
                  <a:lnTo>
                    <a:pt x="48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 name="Google Shape;343;p34"/>
            <p:cNvSpPr/>
            <p:nvPr/>
          </p:nvSpPr>
          <p:spPr>
            <a:xfrm>
              <a:off x="9232898" y="2523781"/>
              <a:ext cx="48973" cy="28314"/>
            </a:xfrm>
            <a:custGeom>
              <a:avLst/>
              <a:gdLst/>
              <a:ahLst/>
              <a:cxnLst/>
              <a:rect l="l" t="t" r="r" b="b"/>
              <a:pathLst>
                <a:path w="1126" h="651" extrusionOk="0">
                  <a:moveTo>
                    <a:pt x="488" y="1"/>
                  </a:moveTo>
                  <a:lnTo>
                    <a:pt x="0" y="281"/>
                  </a:lnTo>
                  <a:lnTo>
                    <a:pt x="640" y="650"/>
                  </a:lnTo>
                  <a:lnTo>
                    <a:pt x="1126" y="370"/>
                  </a:lnTo>
                  <a:lnTo>
                    <a:pt x="48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 name="Google Shape;344;p34"/>
            <p:cNvSpPr/>
            <p:nvPr/>
          </p:nvSpPr>
          <p:spPr>
            <a:xfrm>
              <a:off x="9265257" y="2542440"/>
              <a:ext cx="48973" cy="28357"/>
            </a:xfrm>
            <a:custGeom>
              <a:avLst/>
              <a:gdLst/>
              <a:ahLst/>
              <a:cxnLst/>
              <a:rect l="l" t="t" r="r" b="b"/>
              <a:pathLst>
                <a:path w="1126" h="652" extrusionOk="0">
                  <a:moveTo>
                    <a:pt x="486" y="0"/>
                  </a:moveTo>
                  <a:lnTo>
                    <a:pt x="0" y="282"/>
                  </a:lnTo>
                  <a:lnTo>
                    <a:pt x="638" y="651"/>
                  </a:lnTo>
                  <a:lnTo>
                    <a:pt x="1126" y="369"/>
                  </a:lnTo>
                  <a:lnTo>
                    <a:pt x="48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 name="Google Shape;345;p34"/>
            <p:cNvSpPr/>
            <p:nvPr/>
          </p:nvSpPr>
          <p:spPr>
            <a:xfrm>
              <a:off x="9297528" y="2561098"/>
              <a:ext cx="49016" cy="28314"/>
            </a:xfrm>
            <a:custGeom>
              <a:avLst/>
              <a:gdLst/>
              <a:ahLst/>
              <a:cxnLst/>
              <a:rect l="l" t="t" r="r" b="b"/>
              <a:pathLst>
                <a:path w="1127" h="651" extrusionOk="0">
                  <a:moveTo>
                    <a:pt x="488" y="1"/>
                  </a:moveTo>
                  <a:lnTo>
                    <a:pt x="1" y="281"/>
                  </a:lnTo>
                  <a:lnTo>
                    <a:pt x="639" y="650"/>
                  </a:lnTo>
                  <a:lnTo>
                    <a:pt x="1126" y="369"/>
                  </a:lnTo>
                  <a:lnTo>
                    <a:pt x="48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 name="Google Shape;346;p34"/>
            <p:cNvSpPr/>
            <p:nvPr/>
          </p:nvSpPr>
          <p:spPr>
            <a:xfrm>
              <a:off x="9329843" y="2579756"/>
              <a:ext cx="81287" cy="61020"/>
            </a:xfrm>
            <a:custGeom>
              <a:avLst/>
              <a:gdLst/>
              <a:ahLst/>
              <a:cxnLst/>
              <a:rect l="l" t="t" r="r" b="b"/>
              <a:pathLst>
                <a:path w="1869" h="1403" extrusionOk="0">
                  <a:moveTo>
                    <a:pt x="488" y="0"/>
                  </a:moveTo>
                  <a:lnTo>
                    <a:pt x="0" y="282"/>
                  </a:lnTo>
                  <a:lnTo>
                    <a:pt x="743" y="710"/>
                  </a:lnTo>
                  <a:lnTo>
                    <a:pt x="185" y="1033"/>
                  </a:lnTo>
                  <a:lnTo>
                    <a:pt x="823" y="1402"/>
                  </a:lnTo>
                  <a:lnTo>
                    <a:pt x="1382" y="1080"/>
                  </a:lnTo>
                  <a:lnTo>
                    <a:pt x="1454" y="1037"/>
                  </a:lnTo>
                  <a:lnTo>
                    <a:pt x="1868" y="798"/>
                  </a:lnTo>
                  <a:lnTo>
                    <a:pt x="1416" y="537"/>
                  </a:lnTo>
                  <a:lnTo>
                    <a:pt x="1230" y="429"/>
                  </a:lnTo>
                  <a:lnTo>
                    <a:pt x="48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 name="Google Shape;347;p34"/>
            <p:cNvSpPr/>
            <p:nvPr/>
          </p:nvSpPr>
          <p:spPr>
            <a:xfrm>
              <a:off x="9063364" y="2397871"/>
              <a:ext cx="81331" cy="46928"/>
            </a:xfrm>
            <a:custGeom>
              <a:avLst/>
              <a:gdLst/>
              <a:ahLst/>
              <a:cxnLst/>
              <a:rect l="l" t="t" r="r" b="b"/>
              <a:pathLst>
                <a:path w="1870" h="1079" extrusionOk="0">
                  <a:moveTo>
                    <a:pt x="487" y="0"/>
                  </a:moveTo>
                  <a:lnTo>
                    <a:pt x="1" y="281"/>
                  </a:lnTo>
                  <a:lnTo>
                    <a:pt x="743" y="710"/>
                  </a:lnTo>
                  <a:lnTo>
                    <a:pt x="938" y="822"/>
                  </a:lnTo>
                  <a:lnTo>
                    <a:pt x="1382" y="1078"/>
                  </a:lnTo>
                  <a:lnTo>
                    <a:pt x="1869" y="798"/>
                  </a:lnTo>
                  <a:lnTo>
                    <a:pt x="1425" y="541"/>
                  </a:lnTo>
                  <a:lnTo>
                    <a:pt x="1229" y="429"/>
                  </a:lnTo>
                  <a:lnTo>
                    <a:pt x="48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348;p34"/>
            <p:cNvSpPr/>
            <p:nvPr/>
          </p:nvSpPr>
          <p:spPr>
            <a:xfrm>
              <a:off x="9127951" y="2435144"/>
              <a:ext cx="49016" cy="28314"/>
            </a:xfrm>
            <a:custGeom>
              <a:avLst/>
              <a:gdLst/>
              <a:ahLst/>
              <a:cxnLst/>
              <a:rect l="l" t="t" r="r" b="b"/>
              <a:pathLst>
                <a:path w="1127" h="651" extrusionOk="0">
                  <a:moveTo>
                    <a:pt x="488" y="0"/>
                  </a:moveTo>
                  <a:lnTo>
                    <a:pt x="1" y="282"/>
                  </a:lnTo>
                  <a:lnTo>
                    <a:pt x="639" y="651"/>
                  </a:lnTo>
                  <a:lnTo>
                    <a:pt x="1127" y="369"/>
                  </a:lnTo>
                  <a:lnTo>
                    <a:pt x="48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 name="Google Shape;349;p34"/>
            <p:cNvSpPr/>
            <p:nvPr/>
          </p:nvSpPr>
          <p:spPr>
            <a:xfrm>
              <a:off x="9160266" y="2453802"/>
              <a:ext cx="49016" cy="28314"/>
            </a:xfrm>
            <a:custGeom>
              <a:avLst/>
              <a:gdLst/>
              <a:ahLst/>
              <a:cxnLst/>
              <a:rect l="l" t="t" r="r" b="b"/>
              <a:pathLst>
                <a:path w="1127" h="651" extrusionOk="0">
                  <a:moveTo>
                    <a:pt x="488" y="1"/>
                  </a:moveTo>
                  <a:lnTo>
                    <a:pt x="0" y="281"/>
                  </a:lnTo>
                  <a:lnTo>
                    <a:pt x="639" y="650"/>
                  </a:lnTo>
                  <a:lnTo>
                    <a:pt x="1126" y="369"/>
                  </a:lnTo>
                  <a:lnTo>
                    <a:pt x="48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 name="Google Shape;350;p34"/>
            <p:cNvSpPr/>
            <p:nvPr/>
          </p:nvSpPr>
          <p:spPr>
            <a:xfrm>
              <a:off x="9192537" y="2472460"/>
              <a:ext cx="49016" cy="28357"/>
            </a:xfrm>
            <a:custGeom>
              <a:avLst/>
              <a:gdLst/>
              <a:ahLst/>
              <a:cxnLst/>
              <a:rect l="l" t="t" r="r" b="b"/>
              <a:pathLst>
                <a:path w="1127" h="652" extrusionOk="0">
                  <a:moveTo>
                    <a:pt x="488" y="0"/>
                  </a:moveTo>
                  <a:lnTo>
                    <a:pt x="1" y="282"/>
                  </a:lnTo>
                  <a:lnTo>
                    <a:pt x="641" y="651"/>
                  </a:lnTo>
                  <a:lnTo>
                    <a:pt x="1127" y="369"/>
                  </a:lnTo>
                  <a:lnTo>
                    <a:pt x="48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34"/>
            <p:cNvSpPr/>
            <p:nvPr/>
          </p:nvSpPr>
          <p:spPr>
            <a:xfrm>
              <a:off x="9224896" y="2491119"/>
              <a:ext cx="49016" cy="28314"/>
            </a:xfrm>
            <a:custGeom>
              <a:avLst/>
              <a:gdLst/>
              <a:ahLst/>
              <a:cxnLst/>
              <a:rect l="l" t="t" r="r" b="b"/>
              <a:pathLst>
                <a:path w="1127" h="651" extrusionOk="0">
                  <a:moveTo>
                    <a:pt x="487" y="1"/>
                  </a:moveTo>
                  <a:lnTo>
                    <a:pt x="1" y="281"/>
                  </a:lnTo>
                  <a:lnTo>
                    <a:pt x="639" y="650"/>
                  </a:lnTo>
                  <a:lnTo>
                    <a:pt x="1127" y="369"/>
                  </a:lnTo>
                  <a:lnTo>
                    <a:pt x="487"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34"/>
            <p:cNvSpPr/>
            <p:nvPr/>
          </p:nvSpPr>
          <p:spPr>
            <a:xfrm>
              <a:off x="9257210" y="2509777"/>
              <a:ext cx="49016" cy="28270"/>
            </a:xfrm>
            <a:custGeom>
              <a:avLst/>
              <a:gdLst/>
              <a:ahLst/>
              <a:cxnLst/>
              <a:rect l="l" t="t" r="r" b="b"/>
              <a:pathLst>
                <a:path w="1127" h="650" extrusionOk="0">
                  <a:moveTo>
                    <a:pt x="488" y="0"/>
                  </a:moveTo>
                  <a:lnTo>
                    <a:pt x="0" y="282"/>
                  </a:lnTo>
                  <a:lnTo>
                    <a:pt x="639" y="650"/>
                  </a:lnTo>
                  <a:lnTo>
                    <a:pt x="1126" y="369"/>
                  </a:lnTo>
                  <a:lnTo>
                    <a:pt x="48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34"/>
            <p:cNvSpPr/>
            <p:nvPr/>
          </p:nvSpPr>
          <p:spPr>
            <a:xfrm>
              <a:off x="9289482" y="2528392"/>
              <a:ext cx="49016" cy="28357"/>
            </a:xfrm>
            <a:custGeom>
              <a:avLst/>
              <a:gdLst/>
              <a:ahLst/>
              <a:cxnLst/>
              <a:rect l="l" t="t" r="r" b="b"/>
              <a:pathLst>
                <a:path w="1127" h="652" extrusionOk="0">
                  <a:moveTo>
                    <a:pt x="488" y="1"/>
                  </a:moveTo>
                  <a:lnTo>
                    <a:pt x="1" y="282"/>
                  </a:lnTo>
                  <a:lnTo>
                    <a:pt x="639" y="651"/>
                  </a:lnTo>
                  <a:lnTo>
                    <a:pt x="1127" y="370"/>
                  </a:lnTo>
                  <a:lnTo>
                    <a:pt x="48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4;p34"/>
            <p:cNvSpPr/>
            <p:nvPr/>
          </p:nvSpPr>
          <p:spPr>
            <a:xfrm>
              <a:off x="9321797" y="2547093"/>
              <a:ext cx="49016" cy="28270"/>
            </a:xfrm>
            <a:custGeom>
              <a:avLst/>
              <a:gdLst/>
              <a:ahLst/>
              <a:cxnLst/>
              <a:rect l="l" t="t" r="r" b="b"/>
              <a:pathLst>
                <a:path w="1127" h="650" extrusionOk="0">
                  <a:moveTo>
                    <a:pt x="488" y="0"/>
                  </a:moveTo>
                  <a:lnTo>
                    <a:pt x="1" y="281"/>
                  </a:lnTo>
                  <a:lnTo>
                    <a:pt x="640" y="650"/>
                  </a:lnTo>
                  <a:lnTo>
                    <a:pt x="1126" y="368"/>
                  </a:lnTo>
                  <a:lnTo>
                    <a:pt x="48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 name="Google Shape;355;p34"/>
            <p:cNvSpPr/>
            <p:nvPr/>
          </p:nvSpPr>
          <p:spPr>
            <a:xfrm>
              <a:off x="9354155" y="2565708"/>
              <a:ext cx="81287" cy="46972"/>
            </a:xfrm>
            <a:custGeom>
              <a:avLst/>
              <a:gdLst/>
              <a:ahLst/>
              <a:cxnLst/>
              <a:rect l="l" t="t" r="r" b="b"/>
              <a:pathLst>
                <a:path w="1869" h="1080" extrusionOk="0">
                  <a:moveTo>
                    <a:pt x="487" y="1"/>
                  </a:moveTo>
                  <a:lnTo>
                    <a:pt x="0" y="282"/>
                  </a:lnTo>
                  <a:lnTo>
                    <a:pt x="529" y="588"/>
                  </a:lnTo>
                  <a:lnTo>
                    <a:pt x="639" y="650"/>
                  </a:lnTo>
                  <a:lnTo>
                    <a:pt x="1381" y="1080"/>
                  </a:lnTo>
                  <a:lnTo>
                    <a:pt x="1869" y="798"/>
                  </a:lnTo>
                  <a:lnTo>
                    <a:pt x="1126" y="370"/>
                  </a:lnTo>
                  <a:lnTo>
                    <a:pt x="1016" y="306"/>
                  </a:lnTo>
                  <a:lnTo>
                    <a:pt x="487"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356;p34"/>
            <p:cNvSpPr/>
            <p:nvPr/>
          </p:nvSpPr>
          <p:spPr>
            <a:xfrm>
              <a:off x="9087633" y="2383823"/>
              <a:ext cx="49016" cy="28314"/>
            </a:xfrm>
            <a:custGeom>
              <a:avLst/>
              <a:gdLst/>
              <a:ahLst/>
              <a:cxnLst/>
              <a:rect l="l" t="t" r="r" b="b"/>
              <a:pathLst>
                <a:path w="1127" h="651" extrusionOk="0">
                  <a:moveTo>
                    <a:pt x="488" y="1"/>
                  </a:moveTo>
                  <a:lnTo>
                    <a:pt x="1" y="281"/>
                  </a:lnTo>
                  <a:lnTo>
                    <a:pt x="639" y="650"/>
                  </a:lnTo>
                  <a:lnTo>
                    <a:pt x="1127" y="368"/>
                  </a:lnTo>
                  <a:lnTo>
                    <a:pt x="48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34"/>
            <p:cNvSpPr/>
            <p:nvPr/>
          </p:nvSpPr>
          <p:spPr>
            <a:xfrm>
              <a:off x="9119948" y="2402481"/>
              <a:ext cx="49016" cy="28270"/>
            </a:xfrm>
            <a:custGeom>
              <a:avLst/>
              <a:gdLst/>
              <a:ahLst/>
              <a:cxnLst/>
              <a:rect l="l" t="t" r="r" b="b"/>
              <a:pathLst>
                <a:path w="1127" h="650" extrusionOk="0">
                  <a:moveTo>
                    <a:pt x="488" y="0"/>
                  </a:moveTo>
                  <a:lnTo>
                    <a:pt x="0" y="282"/>
                  </a:lnTo>
                  <a:lnTo>
                    <a:pt x="639" y="650"/>
                  </a:lnTo>
                  <a:lnTo>
                    <a:pt x="1126" y="369"/>
                  </a:lnTo>
                  <a:lnTo>
                    <a:pt x="48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 name="Google Shape;358;p34"/>
            <p:cNvSpPr/>
            <p:nvPr/>
          </p:nvSpPr>
          <p:spPr>
            <a:xfrm>
              <a:off x="9152220" y="2421139"/>
              <a:ext cx="49016" cy="28314"/>
            </a:xfrm>
            <a:custGeom>
              <a:avLst/>
              <a:gdLst/>
              <a:ahLst/>
              <a:cxnLst/>
              <a:rect l="l" t="t" r="r" b="b"/>
              <a:pathLst>
                <a:path w="1127" h="651" extrusionOk="0">
                  <a:moveTo>
                    <a:pt x="488" y="1"/>
                  </a:moveTo>
                  <a:lnTo>
                    <a:pt x="1" y="281"/>
                  </a:lnTo>
                  <a:lnTo>
                    <a:pt x="640" y="650"/>
                  </a:lnTo>
                  <a:lnTo>
                    <a:pt x="1127" y="369"/>
                  </a:lnTo>
                  <a:lnTo>
                    <a:pt x="48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359;p34"/>
            <p:cNvSpPr/>
            <p:nvPr/>
          </p:nvSpPr>
          <p:spPr>
            <a:xfrm>
              <a:off x="9184578" y="2439797"/>
              <a:ext cx="178189" cy="102903"/>
            </a:xfrm>
            <a:custGeom>
              <a:avLst/>
              <a:gdLst/>
              <a:ahLst/>
              <a:cxnLst/>
              <a:rect l="l" t="t" r="r" b="b"/>
              <a:pathLst>
                <a:path w="4097" h="2366" extrusionOk="0">
                  <a:moveTo>
                    <a:pt x="487" y="0"/>
                  </a:moveTo>
                  <a:lnTo>
                    <a:pt x="1" y="282"/>
                  </a:lnTo>
                  <a:lnTo>
                    <a:pt x="743" y="710"/>
                  </a:lnTo>
                  <a:lnTo>
                    <a:pt x="1382" y="1079"/>
                  </a:lnTo>
                  <a:lnTo>
                    <a:pt x="1486" y="1139"/>
                  </a:lnTo>
                  <a:lnTo>
                    <a:pt x="2124" y="1508"/>
                  </a:lnTo>
                  <a:lnTo>
                    <a:pt x="2228" y="1568"/>
                  </a:lnTo>
                  <a:lnTo>
                    <a:pt x="2867" y="1936"/>
                  </a:lnTo>
                  <a:lnTo>
                    <a:pt x="2972" y="1997"/>
                  </a:lnTo>
                  <a:lnTo>
                    <a:pt x="3291" y="2181"/>
                  </a:lnTo>
                  <a:lnTo>
                    <a:pt x="3611" y="2366"/>
                  </a:lnTo>
                  <a:lnTo>
                    <a:pt x="4097" y="2084"/>
                  </a:lnTo>
                  <a:lnTo>
                    <a:pt x="3778" y="1899"/>
                  </a:lnTo>
                  <a:lnTo>
                    <a:pt x="3458" y="1716"/>
                  </a:lnTo>
                  <a:lnTo>
                    <a:pt x="3354" y="1656"/>
                  </a:lnTo>
                  <a:lnTo>
                    <a:pt x="2716" y="1287"/>
                  </a:lnTo>
                  <a:lnTo>
                    <a:pt x="2612" y="1226"/>
                  </a:lnTo>
                  <a:lnTo>
                    <a:pt x="1973" y="858"/>
                  </a:lnTo>
                  <a:lnTo>
                    <a:pt x="1869" y="798"/>
                  </a:lnTo>
                  <a:lnTo>
                    <a:pt x="1231" y="428"/>
                  </a:lnTo>
                  <a:lnTo>
                    <a:pt x="48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60;p34"/>
            <p:cNvSpPr/>
            <p:nvPr/>
          </p:nvSpPr>
          <p:spPr>
            <a:xfrm>
              <a:off x="9346109" y="2533045"/>
              <a:ext cx="49016" cy="28314"/>
            </a:xfrm>
            <a:custGeom>
              <a:avLst/>
              <a:gdLst/>
              <a:ahLst/>
              <a:cxnLst/>
              <a:rect l="l" t="t" r="r" b="b"/>
              <a:pathLst>
                <a:path w="1127" h="651" extrusionOk="0">
                  <a:moveTo>
                    <a:pt x="488" y="1"/>
                  </a:moveTo>
                  <a:lnTo>
                    <a:pt x="1" y="282"/>
                  </a:lnTo>
                  <a:lnTo>
                    <a:pt x="639" y="650"/>
                  </a:lnTo>
                  <a:lnTo>
                    <a:pt x="1127" y="370"/>
                  </a:lnTo>
                  <a:lnTo>
                    <a:pt x="48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61;p34"/>
            <p:cNvSpPr/>
            <p:nvPr/>
          </p:nvSpPr>
          <p:spPr>
            <a:xfrm>
              <a:off x="9378424" y="2551660"/>
              <a:ext cx="49016" cy="28357"/>
            </a:xfrm>
            <a:custGeom>
              <a:avLst/>
              <a:gdLst/>
              <a:ahLst/>
              <a:cxnLst/>
              <a:rect l="l" t="t" r="r" b="b"/>
              <a:pathLst>
                <a:path w="1127" h="652" extrusionOk="0">
                  <a:moveTo>
                    <a:pt x="488" y="1"/>
                  </a:moveTo>
                  <a:lnTo>
                    <a:pt x="0" y="283"/>
                  </a:lnTo>
                  <a:lnTo>
                    <a:pt x="639" y="652"/>
                  </a:lnTo>
                  <a:lnTo>
                    <a:pt x="1126" y="370"/>
                  </a:lnTo>
                  <a:lnTo>
                    <a:pt x="48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34"/>
            <p:cNvSpPr/>
            <p:nvPr/>
          </p:nvSpPr>
          <p:spPr>
            <a:xfrm>
              <a:off x="9410696" y="2570362"/>
              <a:ext cx="49016" cy="28314"/>
            </a:xfrm>
            <a:custGeom>
              <a:avLst/>
              <a:gdLst/>
              <a:ahLst/>
              <a:cxnLst/>
              <a:rect l="l" t="t" r="r" b="b"/>
              <a:pathLst>
                <a:path w="1127" h="651" extrusionOk="0">
                  <a:moveTo>
                    <a:pt x="489" y="1"/>
                  </a:moveTo>
                  <a:lnTo>
                    <a:pt x="1" y="281"/>
                  </a:lnTo>
                  <a:lnTo>
                    <a:pt x="639" y="650"/>
                  </a:lnTo>
                  <a:lnTo>
                    <a:pt x="1127" y="368"/>
                  </a:lnTo>
                  <a:lnTo>
                    <a:pt x="489"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 name="Google Shape;363;p34"/>
            <p:cNvSpPr/>
            <p:nvPr/>
          </p:nvSpPr>
          <p:spPr>
            <a:xfrm>
              <a:off x="9242249" y="2406526"/>
              <a:ext cx="178145" cy="102860"/>
            </a:xfrm>
            <a:custGeom>
              <a:avLst/>
              <a:gdLst/>
              <a:ahLst/>
              <a:cxnLst/>
              <a:rect l="l" t="t" r="r" b="b"/>
              <a:pathLst>
                <a:path w="4096" h="2365" extrusionOk="0">
                  <a:moveTo>
                    <a:pt x="1383" y="0"/>
                  </a:moveTo>
                  <a:lnTo>
                    <a:pt x="1" y="799"/>
                  </a:lnTo>
                  <a:lnTo>
                    <a:pt x="2713" y="2364"/>
                  </a:lnTo>
                  <a:lnTo>
                    <a:pt x="4095" y="1567"/>
                  </a:lnTo>
                  <a:lnTo>
                    <a:pt x="1383" y="0"/>
                  </a:lnTo>
                  <a:close/>
                </a:path>
              </a:pathLst>
            </a:custGeom>
            <a:solidFill>
              <a:srgbClr val="1E1E1E">
                <a:alpha val="178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 name="Google Shape;364;p34"/>
            <p:cNvSpPr/>
            <p:nvPr/>
          </p:nvSpPr>
          <p:spPr>
            <a:xfrm>
              <a:off x="9394908" y="1947027"/>
              <a:ext cx="574971" cy="671089"/>
            </a:xfrm>
            <a:custGeom>
              <a:avLst/>
              <a:gdLst/>
              <a:ahLst/>
              <a:cxnLst/>
              <a:rect l="l" t="t" r="r" b="b"/>
              <a:pathLst>
                <a:path w="13220" h="15430" extrusionOk="0">
                  <a:moveTo>
                    <a:pt x="12619" y="0"/>
                  </a:moveTo>
                  <a:lnTo>
                    <a:pt x="8794" y="520"/>
                  </a:lnTo>
                  <a:cubicBezTo>
                    <a:pt x="8411" y="3929"/>
                    <a:pt x="6342" y="6876"/>
                    <a:pt x="4225" y="6876"/>
                  </a:cubicBezTo>
                  <a:cubicBezTo>
                    <a:pt x="4037" y="6876"/>
                    <a:pt x="3849" y="6853"/>
                    <a:pt x="3661" y="6804"/>
                  </a:cubicBezTo>
                  <a:lnTo>
                    <a:pt x="2284" y="6532"/>
                  </a:lnTo>
                  <a:cubicBezTo>
                    <a:pt x="1914" y="7515"/>
                    <a:pt x="155" y="7884"/>
                    <a:pt x="155" y="7884"/>
                  </a:cubicBezTo>
                  <a:cubicBezTo>
                    <a:pt x="0" y="8529"/>
                    <a:pt x="1728" y="8339"/>
                    <a:pt x="2766" y="11258"/>
                  </a:cubicBezTo>
                  <a:lnTo>
                    <a:pt x="3429" y="11868"/>
                  </a:lnTo>
                  <a:cubicBezTo>
                    <a:pt x="3504" y="11882"/>
                    <a:pt x="3584" y="11889"/>
                    <a:pt x="3668" y="11889"/>
                  </a:cubicBezTo>
                  <a:cubicBezTo>
                    <a:pt x="4602" y="11889"/>
                    <a:pt x="6023" y="11093"/>
                    <a:pt x="7233" y="11093"/>
                  </a:cubicBezTo>
                  <a:cubicBezTo>
                    <a:pt x="7466" y="11093"/>
                    <a:pt x="7691" y="11123"/>
                    <a:pt x="7904" y="11193"/>
                  </a:cubicBezTo>
                  <a:cubicBezTo>
                    <a:pt x="10199" y="12636"/>
                    <a:pt x="9712" y="15429"/>
                    <a:pt x="10317" y="15429"/>
                  </a:cubicBezTo>
                  <a:cubicBezTo>
                    <a:pt x="10354" y="15429"/>
                    <a:pt x="10396" y="15419"/>
                    <a:pt x="10443" y="15397"/>
                  </a:cubicBezTo>
                  <a:cubicBezTo>
                    <a:pt x="11391" y="14943"/>
                    <a:pt x="12242" y="13283"/>
                    <a:pt x="12497" y="11720"/>
                  </a:cubicBezTo>
                  <a:cubicBezTo>
                    <a:pt x="12497" y="11720"/>
                    <a:pt x="13220" y="4894"/>
                    <a:pt x="12797" y="575"/>
                  </a:cubicBezTo>
                  <a:cubicBezTo>
                    <a:pt x="12797" y="574"/>
                    <a:pt x="12619" y="0"/>
                    <a:pt x="12619" y="0"/>
                  </a:cubicBezTo>
                  <a:close/>
                </a:path>
              </a:pathLst>
            </a:custGeom>
            <a:solidFill>
              <a:srgbClr val="233444">
                <a:alpha val="432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65;p34"/>
            <p:cNvSpPr/>
            <p:nvPr/>
          </p:nvSpPr>
          <p:spPr>
            <a:xfrm>
              <a:off x="9490417" y="1793064"/>
              <a:ext cx="489769" cy="722149"/>
            </a:xfrm>
            <a:custGeom>
              <a:avLst/>
              <a:gdLst/>
              <a:ahLst/>
              <a:cxnLst/>
              <a:rect l="l" t="t" r="r" b="b"/>
              <a:pathLst>
                <a:path w="11261" h="16604" extrusionOk="0">
                  <a:moveTo>
                    <a:pt x="8340" y="0"/>
                  </a:moveTo>
                  <a:cubicBezTo>
                    <a:pt x="6627" y="0"/>
                    <a:pt x="6615" y="2376"/>
                    <a:pt x="6346" y="4565"/>
                  </a:cubicBezTo>
                  <a:lnTo>
                    <a:pt x="6067" y="9994"/>
                  </a:lnTo>
                  <a:cubicBezTo>
                    <a:pt x="3869" y="11403"/>
                    <a:pt x="1998" y="12827"/>
                    <a:pt x="458" y="14268"/>
                  </a:cubicBezTo>
                  <a:cubicBezTo>
                    <a:pt x="0" y="14756"/>
                    <a:pt x="1240" y="16604"/>
                    <a:pt x="2300" y="16604"/>
                  </a:cubicBezTo>
                  <a:cubicBezTo>
                    <a:pt x="2442" y="16604"/>
                    <a:pt x="2580" y="16571"/>
                    <a:pt x="2711" y="16498"/>
                  </a:cubicBezTo>
                  <a:cubicBezTo>
                    <a:pt x="4857" y="15243"/>
                    <a:pt x="6723" y="14225"/>
                    <a:pt x="8269" y="13096"/>
                  </a:cubicBezTo>
                  <a:cubicBezTo>
                    <a:pt x="9409" y="12378"/>
                    <a:pt x="10184" y="11205"/>
                    <a:pt x="10411" y="9878"/>
                  </a:cubicBezTo>
                  <a:cubicBezTo>
                    <a:pt x="10836" y="7387"/>
                    <a:pt x="11260" y="1366"/>
                    <a:pt x="8969" y="90"/>
                  </a:cubicBezTo>
                  <a:cubicBezTo>
                    <a:pt x="8737" y="29"/>
                    <a:pt x="8528" y="0"/>
                    <a:pt x="834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366;p34"/>
            <p:cNvSpPr/>
            <p:nvPr/>
          </p:nvSpPr>
          <p:spPr>
            <a:xfrm>
              <a:off x="9264126" y="2427141"/>
              <a:ext cx="326281" cy="185539"/>
            </a:xfrm>
            <a:custGeom>
              <a:avLst/>
              <a:gdLst/>
              <a:ahLst/>
              <a:cxnLst/>
              <a:rect l="l" t="t" r="r" b="b"/>
              <a:pathLst>
                <a:path w="7502" h="4266" extrusionOk="0">
                  <a:moveTo>
                    <a:pt x="6096" y="0"/>
                  </a:moveTo>
                  <a:cubicBezTo>
                    <a:pt x="5988" y="0"/>
                    <a:pt x="5880" y="29"/>
                    <a:pt x="5778" y="95"/>
                  </a:cubicBezTo>
                  <a:lnTo>
                    <a:pt x="4917" y="443"/>
                  </a:lnTo>
                  <a:lnTo>
                    <a:pt x="2566" y="604"/>
                  </a:lnTo>
                  <a:lnTo>
                    <a:pt x="1243" y="1003"/>
                  </a:lnTo>
                  <a:lnTo>
                    <a:pt x="402" y="1630"/>
                  </a:lnTo>
                  <a:lnTo>
                    <a:pt x="85" y="2107"/>
                  </a:lnTo>
                  <a:cubicBezTo>
                    <a:pt x="0" y="2325"/>
                    <a:pt x="61" y="2528"/>
                    <a:pt x="202" y="2528"/>
                  </a:cubicBezTo>
                  <a:cubicBezTo>
                    <a:pt x="265" y="2528"/>
                    <a:pt x="344" y="2488"/>
                    <a:pt x="433" y="2392"/>
                  </a:cubicBezTo>
                  <a:lnTo>
                    <a:pt x="701" y="2066"/>
                  </a:lnTo>
                  <a:lnTo>
                    <a:pt x="1107" y="1776"/>
                  </a:lnTo>
                  <a:lnTo>
                    <a:pt x="1611" y="1696"/>
                  </a:lnTo>
                  <a:lnTo>
                    <a:pt x="988" y="2212"/>
                  </a:lnTo>
                  <a:lnTo>
                    <a:pt x="643" y="2775"/>
                  </a:lnTo>
                  <a:cubicBezTo>
                    <a:pt x="568" y="2898"/>
                    <a:pt x="566" y="3051"/>
                    <a:pt x="638" y="3177"/>
                  </a:cubicBezTo>
                  <a:cubicBezTo>
                    <a:pt x="684" y="3256"/>
                    <a:pt x="768" y="3302"/>
                    <a:pt x="855" y="3302"/>
                  </a:cubicBezTo>
                  <a:cubicBezTo>
                    <a:pt x="893" y="3302"/>
                    <a:pt x="931" y="3293"/>
                    <a:pt x="967" y="3275"/>
                  </a:cubicBezTo>
                  <a:lnTo>
                    <a:pt x="1043" y="3237"/>
                  </a:lnTo>
                  <a:lnTo>
                    <a:pt x="1080" y="3254"/>
                  </a:lnTo>
                  <a:cubicBezTo>
                    <a:pt x="1131" y="3279"/>
                    <a:pt x="1186" y="3290"/>
                    <a:pt x="1240" y="3290"/>
                  </a:cubicBezTo>
                  <a:cubicBezTo>
                    <a:pt x="1344" y="3290"/>
                    <a:pt x="1445" y="3248"/>
                    <a:pt x="1518" y="3168"/>
                  </a:cubicBezTo>
                  <a:lnTo>
                    <a:pt x="1721" y="2946"/>
                  </a:lnTo>
                  <a:lnTo>
                    <a:pt x="2495" y="2520"/>
                  </a:lnTo>
                  <a:lnTo>
                    <a:pt x="3034" y="2364"/>
                  </a:lnTo>
                  <a:lnTo>
                    <a:pt x="3274" y="2513"/>
                  </a:lnTo>
                  <a:lnTo>
                    <a:pt x="2637" y="3273"/>
                  </a:lnTo>
                  <a:lnTo>
                    <a:pt x="2333" y="3787"/>
                  </a:lnTo>
                  <a:cubicBezTo>
                    <a:pt x="2211" y="4044"/>
                    <a:pt x="2238" y="4265"/>
                    <a:pt x="2378" y="4265"/>
                  </a:cubicBezTo>
                  <a:cubicBezTo>
                    <a:pt x="2458" y="4265"/>
                    <a:pt x="2575" y="4193"/>
                    <a:pt x="2721" y="4015"/>
                  </a:cubicBezTo>
                  <a:lnTo>
                    <a:pt x="3285" y="3220"/>
                  </a:lnTo>
                  <a:lnTo>
                    <a:pt x="4032" y="2723"/>
                  </a:lnTo>
                  <a:cubicBezTo>
                    <a:pt x="4036" y="2723"/>
                    <a:pt x="4040" y="2723"/>
                    <a:pt x="4044" y="2723"/>
                  </a:cubicBezTo>
                  <a:cubicBezTo>
                    <a:pt x="4742" y="2723"/>
                    <a:pt x="5461" y="2598"/>
                    <a:pt x="6264" y="1993"/>
                  </a:cubicBezTo>
                  <a:lnTo>
                    <a:pt x="6996" y="1618"/>
                  </a:lnTo>
                  <a:cubicBezTo>
                    <a:pt x="7502" y="1227"/>
                    <a:pt x="6794" y="0"/>
                    <a:pt x="6096" y="0"/>
                  </a:cubicBezTo>
                  <a:close/>
                </a:path>
              </a:pathLst>
            </a:custGeom>
            <a:solidFill>
              <a:srgbClr val="FFB2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367;p34"/>
            <p:cNvSpPr/>
            <p:nvPr/>
          </p:nvSpPr>
          <p:spPr>
            <a:xfrm>
              <a:off x="9001344" y="2261174"/>
              <a:ext cx="243428" cy="230249"/>
            </a:xfrm>
            <a:custGeom>
              <a:avLst/>
              <a:gdLst/>
              <a:ahLst/>
              <a:cxnLst/>
              <a:rect l="l" t="t" r="r" b="b"/>
              <a:pathLst>
                <a:path w="5597" h="5294" extrusionOk="0">
                  <a:moveTo>
                    <a:pt x="4267" y="0"/>
                  </a:moveTo>
                  <a:cubicBezTo>
                    <a:pt x="4100" y="0"/>
                    <a:pt x="3944" y="54"/>
                    <a:pt x="3822" y="182"/>
                  </a:cubicBezTo>
                  <a:lnTo>
                    <a:pt x="3436" y="787"/>
                  </a:lnTo>
                  <a:lnTo>
                    <a:pt x="2009" y="1940"/>
                  </a:lnTo>
                  <a:lnTo>
                    <a:pt x="529" y="3514"/>
                  </a:lnTo>
                  <a:lnTo>
                    <a:pt x="71" y="4402"/>
                  </a:lnTo>
                  <a:cubicBezTo>
                    <a:pt x="23" y="4514"/>
                    <a:pt x="1" y="4723"/>
                    <a:pt x="107" y="4788"/>
                  </a:cubicBezTo>
                  <a:cubicBezTo>
                    <a:pt x="32" y="4937"/>
                    <a:pt x="107" y="5110"/>
                    <a:pt x="271" y="5110"/>
                  </a:cubicBezTo>
                  <a:cubicBezTo>
                    <a:pt x="449" y="5096"/>
                    <a:pt x="570" y="4929"/>
                    <a:pt x="619" y="4758"/>
                  </a:cubicBezTo>
                  <a:lnTo>
                    <a:pt x="788" y="4179"/>
                  </a:lnTo>
                  <a:lnTo>
                    <a:pt x="1342" y="3538"/>
                  </a:lnTo>
                  <a:lnTo>
                    <a:pt x="1098" y="4211"/>
                  </a:lnTo>
                  <a:lnTo>
                    <a:pt x="903" y="4902"/>
                  </a:lnTo>
                  <a:cubicBezTo>
                    <a:pt x="868" y="5107"/>
                    <a:pt x="960" y="5218"/>
                    <a:pt x="1081" y="5218"/>
                  </a:cubicBezTo>
                  <a:cubicBezTo>
                    <a:pt x="1195" y="5218"/>
                    <a:pt x="1334" y="5120"/>
                    <a:pt x="1421" y="4913"/>
                  </a:cubicBezTo>
                  <a:lnTo>
                    <a:pt x="1703" y="4163"/>
                  </a:lnTo>
                  <a:lnTo>
                    <a:pt x="2257" y="3287"/>
                  </a:lnTo>
                  <a:lnTo>
                    <a:pt x="2181" y="3993"/>
                  </a:lnTo>
                  <a:lnTo>
                    <a:pt x="2055" y="4906"/>
                  </a:lnTo>
                  <a:cubicBezTo>
                    <a:pt x="2048" y="5156"/>
                    <a:pt x="2162" y="5294"/>
                    <a:pt x="2290" y="5294"/>
                  </a:cubicBezTo>
                  <a:cubicBezTo>
                    <a:pt x="2419" y="5294"/>
                    <a:pt x="2563" y="5151"/>
                    <a:pt x="2609" y="4840"/>
                  </a:cubicBezTo>
                  <a:cubicBezTo>
                    <a:pt x="2609" y="4840"/>
                    <a:pt x="2765" y="4124"/>
                    <a:pt x="2772" y="4087"/>
                  </a:cubicBezTo>
                  <a:cubicBezTo>
                    <a:pt x="2778" y="4051"/>
                    <a:pt x="3019" y="3273"/>
                    <a:pt x="3019" y="3273"/>
                  </a:cubicBezTo>
                  <a:cubicBezTo>
                    <a:pt x="3230" y="3135"/>
                    <a:pt x="3440" y="3065"/>
                    <a:pt x="3649" y="3065"/>
                  </a:cubicBezTo>
                  <a:cubicBezTo>
                    <a:pt x="3798" y="3065"/>
                    <a:pt x="3947" y="3100"/>
                    <a:pt x="4097" y="3172"/>
                  </a:cubicBezTo>
                  <a:lnTo>
                    <a:pt x="4114" y="3804"/>
                  </a:lnTo>
                  <a:lnTo>
                    <a:pt x="3776" y="4410"/>
                  </a:lnTo>
                  <a:cubicBezTo>
                    <a:pt x="3652" y="4708"/>
                    <a:pt x="3769" y="4964"/>
                    <a:pt x="3950" y="4964"/>
                  </a:cubicBezTo>
                  <a:cubicBezTo>
                    <a:pt x="4006" y="4964"/>
                    <a:pt x="4069" y="4940"/>
                    <a:pt x="4132" y="4883"/>
                  </a:cubicBezTo>
                  <a:lnTo>
                    <a:pt x="4652" y="4307"/>
                  </a:lnTo>
                  <a:lnTo>
                    <a:pt x="4865" y="3720"/>
                  </a:lnTo>
                  <a:lnTo>
                    <a:pt x="5279" y="2773"/>
                  </a:lnTo>
                  <a:lnTo>
                    <a:pt x="5231" y="1429"/>
                  </a:lnTo>
                  <a:lnTo>
                    <a:pt x="5386" y="1150"/>
                  </a:lnTo>
                  <a:cubicBezTo>
                    <a:pt x="5596" y="681"/>
                    <a:pt x="4863" y="0"/>
                    <a:pt x="4267" y="0"/>
                  </a:cubicBezTo>
                  <a:close/>
                </a:path>
              </a:pathLst>
            </a:custGeom>
            <a:solidFill>
              <a:srgbClr val="FFB2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34"/>
            <p:cNvSpPr/>
            <p:nvPr/>
          </p:nvSpPr>
          <p:spPr>
            <a:xfrm>
              <a:off x="8746130" y="2194413"/>
              <a:ext cx="575710" cy="519518"/>
            </a:xfrm>
            <a:custGeom>
              <a:avLst/>
              <a:gdLst/>
              <a:ahLst/>
              <a:cxnLst/>
              <a:rect l="l" t="t" r="r" b="b"/>
              <a:pathLst>
                <a:path w="13237" h="11945" extrusionOk="0">
                  <a:moveTo>
                    <a:pt x="189" y="0"/>
                  </a:moveTo>
                  <a:lnTo>
                    <a:pt x="0" y="223"/>
                  </a:lnTo>
                  <a:lnTo>
                    <a:pt x="3292" y="6203"/>
                  </a:lnTo>
                  <a:lnTo>
                    <a:pt x="13237" y="11945"/>
                  </a:lnTo>
                  <a:lnTo>
                    <a:pt x="10135" y="5744"/>
                  </a:lnTo>
                  <a:lnTo>
                    <a:pt x="18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34"/>
            <p:cNvSpPr/>
            <p:nvPr/>
          </p:nvSpPr>
          <p:spPr>
            <a:xfrm>
              <a:off x="8746130" y="2204112"/>
              <a:ext cx="567490" cy="519431"/>
            </a:xfrm>
            <a:custGeom>
              <a:avLst/>
              <a:gdLst/>
              <a:ahLst/>
              <a:cxnLst/>
              <a:rect l="l" t="t" r="r" b="b"/>
              <a:pathLst>
                <a:path w="13048" h="11943" extrusionOk="0">
                  <a:moveTo>
                    <a:pt x="0" y="0"/>
                  </a:moveTo>
                  <a:lnTo>
                    <a:pt x="3102" y="6201"/>
                  </a:lnTo>
                  <a:lnTo>
                    <a:pt x="13048" y="11943"/>
                  </a:lnTo>
                  <a:lnTo>
                    <a:pt x="9945" y="5742"/>
                  </a:lnTo>
                  <a:lnTo>
                    <a:pt x="0"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EA47A1A-7B48-C69D-F4D0-1BE98B14CEA0}"/>
              </a:ext>
            </a:extLst>
          </p:cNvPr>
          <p:cNvSpPr>
            <a:spLocks noGrp="1"/>
          </p:cNvSpPr>
          <p:nvPr>
            <p:ph type="title"/>
          </p:nvPr>
        </p:nvSpPr>
        <p:spPr>
          <a:xfrm>
            <a:off x="1629506" y="720239"/>
            <a:ext cx="6400797" cy="1851511"/>
          </a:xfrm>
        </p:spPr>
        <p:txBody>
          <a:bodyPr/>
          <a:lstStyle/>
          <a:p>
            <a:r>
              <a:rPr lang="es-EC" sz="3600" dirty="0">
                <a:solidFill>
                  <a:schemeClr val="accent3"/>
                </a:solidFill>
                <a:effectLst>
                  <a:outerShdw blurRad="38100" dist="38100" dir="2700000" algn="tl">
                    <a:srgbClr val="000000">
                      <a:alpha val="43137"/>
                    </a:srgbClr>
                  </a:outerShdw>
                </a:effectLst>
              </a:rPr>
              <a:t>¿Se le está dando cumplimiento a lo que estipula el PDOT?</a:t>
            </a:r>
          </a:p>
        </p:txBody>
      </p:sp>
      <p:sp>
        <p:nvSpPr>
          <p:cNvPr id="3" name="Subtítulo 2">
            <a:extLst>
              <a:ext uri="{FF2B5EF4-FFF2-40B4-BE49-F238E27FC236}">
                <a16:creationId xmlns:a16="http://schemas.microsoft.com/office/drawing/2014/main" id="{142FF55C-43E6-2B38-4C5B-25418E9DA66A}"/>
              </a:ext>
            </a:extLst>
          </p:cNvPr>
          <p:cNvSpPr>
            <a:spLocks noGrp="1"/>
          </p:cNvSpPr>
          <p:nvPr>
            <p:ph type="subTitle" idx="1"/>
          </p:nvPr>
        </p:nvSpPr>
        <p:spPr>
          <a:xfrm>
            <a:off x="1934078" y="2256511"/>
            <a:ext cx="5295061" cy="1519423"/>
          </a:xfrm>
        </p:spPr>
        <p:txBody>
          <a:bodyPr/>
          <a:lstStyle/>
          <a:p>
            <a:pPr marL="93663" indent="33338" algn="just"/>
            <a:r>
              <a:rPr lang="es-MX" dirty="0"/>
              <a:t>Si se está dando cumplimiento porque es nuestra herramienta de trabajo para cumplir las metas de la planificación. Las metas se cumplen en función de los recursos y gestiones ante las instituciones del estado y organismos de cooperación.</a:t>
            </a:r>
          </a:p>
          <a:p>
            <a:endParaRPr lang="es-EC" dirty="0"/>
          </a:p>
        </p:txBody>
      </p:sp>
    </p:spTree>
    <p:extLst>
      <p:ext uri="{BB962C8B-B14F-4D97-AF65-F5344CB8AC3E}">
        <p14:creationId xmlns:p14="http://schemas.microsoft.com/office/powerpoint/2010/main" val="18185837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70DBC9-2BE6-BD0D-8BC7-11A63F37F2FD}"/>
              </a:ext>
            </a:extLst>
          </p:cNvPr>
          <p:cNvSpPr>
            <a:spLocks noGrp="1"/>
          </p:cNvSpPr>
          <p:nvPr>
            <p:ph type="title"/>
          </p:nvPr>
        </p:nvSpPr>
        <p:spPr/>
        <p:txBody>
          <a:bodyPr/>
          <a:lstStyle/>
          <a:p>
            <a:r>
              <a:rPr lang="es-EC" dirty="0"/>
              <a:t>¿ Qué  se está haciendo para que las instituciones sean partícipes de la socializaciones de proyectos del GAD?</a:t>
            </a:r>
            <a:br>
              <a:rPr lang="es-EC" dirty="0"/>
            </a:br>
            <a:r>
              <a:rPr lang="es-MX" sz="1600" dirty="0"/>
              <a:t>(Falta de convocatoria a la ciudadanía)</a:t>
            </a:r>
            <a:br>
              <a:rPr lang="es-EC" dirty="0"/>
            </a:br>
            <a:endParaRPr lang="es-EC" dirty="0"/>
          </a:p>
        </p:txBody>
      </p:sp>
      <p:sp>
        <p:nvSpPr>
          <p:cNvPr id="3" name="Subtítulo 2">
            <a:extLst>
              <a:ext uri="{FF2B5EF4-FFF2-40B4-BE49-F238E27FC236}">
                <a16:creationId xmlns:a16="http://schemas.microsoft.com/office/drawing/2014/main" id="{695E80B9-52FD-755F-FC59-8F410D839157}"/>
              </a:ext>
            </a:extLst>
          </p:cNvPr>
          <p:cNvSpPr>
            <a:spLocks noGrp="1"/>
          </p:cNvSpPr>
          <p:nvPr>
            <p:ph type="subTitle" idx="1"/>
          </p:nvPr>
        </p:nvSpPr>
        <p:spPr>
          <a:xfrm>
            <a:off x="715100" y="2452072"/>
            <a:ext cx="7254856" cy="2162700"/>
          </a:xfrm>
        </p:spPr>
        <p:txBody>
          <a:bodyPr/>
          <a:lstStyle/>
          <a:p>
            <a:pPr marL="127000" indent="0" algn="just">
              <a:buNone/>
            </a:pPr>
            <a:r>
              <a:rPr lang="es-MX" dirty="0"/>
              <a:t>No se especifica que instituciones. En las socializaciones, siempre se trata que cumplan lo que indica la normativa. Siempre se realizan las convocatorias ya sea por medios escritos, electrónicos o a través de dirigentes comunitarios.</a:t>
            </a:r>
          </a:p>
        </p:txBody>
      </p:sp>
      <p:pic>
        <p:nvPicPr>
          <p:cNvPr id="9" name="Imagen 8">
            <a:extLst>
              <a:ext uri="{FF2B5EF4-FFF2-40B4-BE49-F238E27FC236}">
                <a16:creationId xmlns:a16="http://schemas.microsoft.com/office/drawing/2014/main" id="{4B154A1B-1E2B-5669-5E6A-A88C677EB27F}"/>
              </a:ext>
            </a:extLst>
          </p:cNvPr>
          <p:cNvPicPr>
            <a:picLocks noChangeAspect="1"/>
          </p:cNvPicPr>
          <p:nvPr/>
        </p:nvPicPr>
        <p:blipFill rotWithShape="1">
          <a:blip r:embed="rId2"/>
          <a:srcRect t="53284"/>
          <a:stretch/>
        </p:blipFill>
        <p:spPr>
          <a:xfrm>
            <a:off x="2144890" y="3260482"/>
            <a:ext cx="4636039" cy="2097208"/>
          </a:xfrm>
          <a:prstGeom prst="rect">
            <a:avLst/>
          </a:prstGeom>
        </p:spPr>
      </p:pic>
      <p:sp>
        <p:nvSpPr>
          <p:cNvPr id="11" name="Rectángulo 10">
            <a:extLst>
              <a:ext uri="{FF2B5EF4-FFF2-40B4-BE49-F238E27FC236}">
                <a16:creationId xmlns:a16="http://schemas.microsoft.com/office/drawing/2014/main" id="{103F1C31-C1D8-88D5-A8F1-A7094DC5B211}"/>
              </a:ext>
            </a:extLst>
          </p:cNvPr>
          <p:cNvSpPr/>
          <p:nvPr/>
        </p:nvSpPr>
        <p:spPr>
          <a:xfrm>
            <a:off x="3984978" y="3260482"/>
            <a:ext cx="1038578" cy="27294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C"/>
          </a:p>
        </p:txBody>
      </p:sp>
    </p:spTree>
    <p:extLst>
      <p:ext uri="{BB962C8B-B14F-4D97-AF65-F5344CB8AC3E}">
        <p14:creationId xmlns:p14="http://schemas.microsoft.com/office/powerpoint/2010/main" val="1069742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73"/>
        <p:cNvGrpSpPr/>
        <p:nvPr/>
      </p:nvGrpSpPr>
      <p:grpSpPr>
        <a:xfrm>
          <a:off x="0" y="0"/>
          <a:ext cx="0" cy="0"/>
          <a:chOff x="0" y="0"/>
          <a:chExt cx="0" cy="0"/>
        </a:xfrm>
      </p:grpSpPr>
      <p:sp>
        <p:nvSpPr>
          <p:cNvPr id="374" name="Google Shape;374;p35"/>
          <p:cNvSpPr/>
          <p:nvPr/>
        </p:nvSpPr>
        <p:spPr>
          <a:xfrm rot="10800000">
            <a:off x="0" y="26942"/>
            <a:ext cx="4478475" cy="5215223"/>
          </a:xfrm>
          <a:custGeom>
            <a:avLst/>
            <a:gdLst/>
            <a:ahLst/>
            <a:cxnLst/>
            <a:rect l="l" t="t" r="r" b="b"/>
            <a:pathLst>
              <a:path w="179139" h="208463" extrusionOk="0">
                <a:moveTo>
                  <a:pt x="179139" y="546"/>
                </a:moveTo>
                <a:lnTo>
                  <a:pt x="178594" y="208463"/>
                </a:lnTo>
                <a:lnTo>
                  <a:pt x="0" y="207917"/>
                </a:lnTo>
                <a:lnTo>
                  <a:pt x="65314" y="0"/>
                </a:lnTo>
                <a:close/>
              </a:path>
            </a:pathLst>
          </a:custGeom>
          <a:solidFill>
            <a:schemeClr val="accent1"/>
          </a:solidFill>
          <a:ln>
            <a:noFill/>
          </a:ln>
        </p:spPr>
      </p:sp>
      <p:sp>
        <p:nvSpPr>
          <p:cNvPr id="375" name="Google Shape;375;p35"/>
          <p:cNvSpPr txBox="1">
            <a:spLocks noGrp="1"/>
          </p:cNvSpPr>
          <p:nvPr>
            <p:ph type="title"/>
          </p:nvPr>
        </p:nvSpPr>
        <p:spPr>
          <a:xfrm>
            <a:off x="4822411" y="1886008"/>
            <a:ext cx="4076770" cy="1095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MX" sz="3600" dirty="0">
                <a:effectLst>
                  <a:outerShdw blurRad="38100" dist="38100" dir="2700000" algn="tl">
                    <a:srgbClr val="000000">
                      <a:alpha val="43137"/>
                    </a:srgbClr>
                  </a:outerShdw>
                </a:effectLst>
              </a:rPr>
              <a:t>Mesa de Trabajo </a:t>
            </a:r>
            <a:br>
              <a:rPr lang="es-MX" sz="3600" dirty="0">
                <a:effectLst>
                  <a:outerShdw blurRad="38100" dist="38100" dir="2700000" algn="tl">
                    <a:srgbClr val="000000">
                      <a:alpha val="43137"/>
                    </a:srgbClr>
                  </a:outerShdw>
                </a:effectLst>
              </a:rPr>
            </a:br>
            <a:r>
              <a:rPr lang="es-MX" sz="3600" dirty="0">
                <a:effectLst>
                  <a:outerShdw blurRad="38100" dist="38100" dir="2700000" algn="tl">
                    <a:srgbClr val="000000">
                      <a:alpha val="43137"/>
                    </a:srgbClr>
                  </a:outerShdw>
                </a:effectLst>
              </a:rPr>
              <a:t>Tema:</a:t>
            </a:r>
          </a:p>
        </p:txBody>
      </p:sp>
      <p:sp>
        <p:nvSpPr>
          <p:cNvPr id="376" name="Google Shape;376;p35"/>
          <p:cNvSpPr txBox="1">
            <a:spLocks noGrp="1"/>
          </p:cNvSpPr>
          <p:nvPr>
            <p:ph type="subTitle" idx="1"/>
          </p:nvPr>
        </p:nvSpPr>
        <p:spPr>
          <a:xfrm>
            <a:off x="4844090" y="2912600"/>
            <a:ext cx="4187021" cy="157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MX" dirty="0"/>
              <a:t>Mesa de asentamientos humanos, energía y telecomunicaciones</a:t>
            </a:r>
          </a:p>
        </p:txBody>
      </p:sp>
      <p:grpSp>
        <p:nvGrpSpPr>
          <p:cNvPr id="377" name="Google Shape;377;p35"/>
          <p:cNvGrpSpPr/>
          <p:nvPr/>
        </p:nvGrpSpPr>
        <p:grpSpPr>
          <a:xfrm>
            <a:off x="715127" y="1242194"/>
            <a:ext cx="2151027" cy="2659111"/>
            <a:chOff x="715127" y="1242432"/>
            <a:chExt cx="2151027" cy="2659111"/>
          </a:xfrm>
        </p:grpSpPr>
        <p:sp>
          <p:nvSpPr>
            <p:cNvPr id="378" name="Google Shape;378;p35"/>
            <p:cNvSpPr/>
            <p:nvPr/>
          </p:nvSpPr>
          <p:spPr>
            <a:xfrm>
              <a:off x="1930626" y="1726692"/>
              <a:ext cx="315172" cy="1336296"/>
            </a:xfrm>
            <a:custGeom>
              <a:avLst/>
              <a:gdLst/>
              <a:ahLst/>
              <a:cxnLst/>
              <a:rect l="l" t="t" r="r" b="b"/>
              <a:pathLst>
                <a:path w="8837" h="37468" extrusionOk="0">
                  <a:moveTo>
                    <a:pt x="1" y="1"/>
                  </a:moveTo>
                  <a:lnTo>
                    <a:pt x="1" y="32367"/>
                  </a:lnTo>
                  <a:lnTo>
                    <a:pt x="8837" y="37467"/>
                  </a:lnTo>
                  <a:lnTo>
                    <a:pt x="8837" y="5101"/>
                  </a:lnTo>
                  <a:lnTo>
                    <a:pt x="1" y="1"/>
                  </a:lnTo>
                  <a:close/>
                </a:path>
              </a:pathLst>
            </a:custGeom>
            <a:solidFill>
              <a:schemeClr val="lt2"/>
            </a:solidFill>
            <a:ln w="19050">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35"/>
            <p:cNvSpPr/>
            <p:nvPr/>
          </p:nvSpPr>
          <p:spPr>
            <a:xfrm>
              <a:off x="1930626" y="1544765"/>
              <a:ext cx="630272" cy="363890"/>
            </a:xfrm>
            <a:custGeom>
              <a:avLst/>
              <a:gdLst/>
              <a:ahLst/>
              <a:cxnLst/>
              <a:rect l="l" t="t" r="r" b="b"/>
              <a:pathLst>
                <a:path w="17672" h="10203" extrusionOk="0">
                  <a:moveTo>
                    <a:pt x="8837" y="1"/>
                  </a:moveTo>
                  <a:lnTo>
                    <a:pt x="1" y="5102"/>
                  </a:lnTo>
                  <a:lnTo>
                    <a:pt x="8837" y="10202"/>
                  </a:lnTo>
                  <a:lnTo>
                    <a:pt x="17671" y="5102"/>
                  </a:lnTo>
                  <a:lnTo>
                    <a:pt x="8837" y="1"/>
                  </a:lnTo>
                  <a:close/>
                </a:path>
              </a:pathLst>
            </a:custGeom>
            <a:solidFill>
              <a:schemeClr val="lt1"/>
            </a:solidFill>
            <a:ln w="19050">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380;p35"/>
            <p:cNvSpPr/>
            <p:nvPr/>
          </p:nvSpPr>
          <p:spPr>
            <a:xfrm>
              <a:off x="2245762" y="1726692"/>
              <a:ext cx="315136" cy="1336296"/>
            </a:xfrm>
            <a:custGeom>
              <a:avLst/>
              <a:gdLst/>
              <a:ahLst/>
              <a:cxnLst/>
              <a:rect l="l" t="t" r="r" b="b"/>
              <a:pathLst>
                <a:path w="8836" h="37468" extrusionOk="0">
                  <a:moveTo>
                    <a:pt x="8835" y="1"/>
                  </a:moveTo>
                  <a:lnTo>
                    <a:pt x="1" y="5101"/>
                  </a:lnTo>
                  <a:lnTo>
                    <a:pt x="1" y="37467"/>
                  </a:lnTo>
                  <a:lnTo>
                    <a:pt x="8835" y="32367"/>
                  </a:lnTo>
                  <a:lnTo>
                    <a:pt x="8835" y="1"/>
                  </a:lnTo>
                  <a:close/>
                </a:path>
              </a:pathLst>
            </a:custGeom>
            <a:solidFill>
              <a:schemeClr val="dk2"/>
            </a:solidFill>
            <a:ln w="19050">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381;p35"/>
            <p:cNvSpPr/>
            <p:nvPr/>
          </p:nvSpPr>
          <p:spPr>
            <a:xfrm>
              <a:off x="1525436" y="2124856"/>
              <a:ext cx="315172" cy="1169027"/>
            </a:xfrm>
            <a:custGeom>
              <a:avLst/>
              <a:gdLst/>
              <a:ahLst/>
              <a:cxnLst/>
              <a:rect l="l" t="t" r="r" b="b"/>
              <a:pathLst>
                <a:path w="8837" h="32778" extrusionOk="0">
                  <a:moveTo>
                    <a:pt x="1" y="0"/>
                  </a:moveTo>
                  <a:lnTo>
                    <a:pt x="1" y="27677"/>
                  </a:lnTo>
                  <a:lnTo>
                    <a:pt x="8837" y="32778"/>
                  </a:lnTo>
                  <a:lnTo>
                    <a:pt x="8837" y="5102"/>
                  </a:lnTo>
                  <a:lnTo>
                    <a:pt x="1" y="0"/>
                  </a:lnTo>
                  <a:close/>
                </a:path>
              </a:pathLst>
            </a:custGeom>
            <a:solidFill>
              <a:schemeClr val="lt2"/>
            </a:solidFill>
            <a:ln w="19050">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382;p35"/>
            <p:cNvSpPr/>
            <p:nvPr/>
          </p:nvSpPr>
          <p:spPr>
            <a:xfrm>
              <a:off x="1525436" y="1942929"/>
              <a:ext cx="630308" cy="363926"/>
            </a:xfrm>
            <a:custGeom>
              <a:avLst/>
              <a:gdLst/>
              <a:ahLst/>
              <a:cxnLst/>
              <a:rect l="l" t="t" r="r" b="b"/>
              <a:pathLst>
                <a:path w="17673" h="10204" extrusionOk="0">
                  <a:moveTo>
                    <a:pt x="8837" y="1"/>
                  </a:moveTo>
                  <a:lnTo>
                    <a:pt x="1" y="5101"/>
                  </a:lnTo>
                  <a:lnTo>
                    <a:pt x="8837" y="10203"/>
                  </a:lnTo>
                  <a:lnTo>
                    <a:pt x="17673" y="5101"/>
                  </a:lnTo>
                  <a:lnTo>
                    <a:pt x="8837" y="1"/>
                  </a:lnTo>
                  <a:close/>
                </a:path>
              </a:pathLst>
            </a:custGeom>
            <a:solidFill>
              <a:schemeClr val="lt1"/>
            </a:solidFill>
            <a:ln w="19050">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35"/>
            <p:cNvSpPr/>
            <p:nvPr/>
          </p:nvSpPr>
          <p:spPr>
            <a:xfrm>
              <a:off x="1840572" y="2124856"/>
              <a:ext cx="315172" cy="1169027"/>
            </a:xfrm>
            <a:custGeom>
              <a:avLst/>
              <a:gdLst/>
              <a:ahLst/>
              <a:cxnLst/>
              <a:rect l="l" t="t" r="r" b="b"/>
              <a:pathLst>
                <a:path w="8837" h="32778" extrusionOk="0">
                  <a:moveTo>
                    <a:pt x="8837" y="0"/>
                  </a:moveTo>
                  <a:lnTo>
                    <a:pt x="1" y="5102"/>
                  </a:lnTo>
                  <a:lnTo>
                    <a:pt x="1" y="32778"/>
                  </a:lnTo>
                  <a:lnTo>
                    <a:pt x="8837" y="27677"/>
                  </a:lnTo>
                  <a:lnTo>
                    <a:pt x="8837" y="0"/>
                  </a:lnTo>
                  <a:close/>
                </a:path>
              </a:pathLst>
            </a:custGeom>
            <a:solidFill>
              <a:schemeClr val="dk2"/>
            </a:solidFill>
            <a:ln w="19050">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35"/>
            <p:cNvSpPr/>
            <p:nvPr/>
          </p:nvSpPr>
          <p:spPr>
            <a:xfrm>
              <a:off x="1120317" y="2466847"/>
              <a:ext cx="315172" cy="1057967"/>
            </a:xfrm>
            <a:custGeom>
              <a:avLst/>
              <a:gdLst/>
              <a:ahLst/>
              <a:cxnLst/>
              <a:rect l="l" t="t" r="r" b="b"/>
              <a:pathLst>
                <a:path w="8837" h="29664" extrusionOk="0">
                  <a:moveTo>
                    <a:pt x="1" y="1"/>
                  </a:moveTo>
                  <a:lnTo>
                    <a:pt x="1" y="24563"/>
                  </a:lnTo>
                  <a:lnTo>
                    <a:pt x="8836" y="29663"/>
                  </a:lnTo>
                  <a:lnTo>
                    <a:pt x="8836" y="5103"/>
                  </a:lnTo>
                  <a:lnTo>
                    <a:pt x="1" y="1"/>
                  </a:lnTo>
                  <a:close/>
                </a:path>
              </a:pathLst>
            </a:custGeom>
            <a:solidFill>
              <a:schemeClr val="lt2"/>
            </a:solidFill>
            <a:ln w="19050">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385;p35"/>
            <p:cNvSpPr/>
            <p:nvPr/>
          </p:nvSpPr>
          <p:spPr>
            <a:xfrm>
              <a:off x="1120317" y="2284956"/>
              <a:ext cx="630236" cy="363890"/>
            </a:xfrm>
            <a:custGeom>
              <a:avLst/>
              <a:gdLst/>
              <a:ahLst/>
              <a:cxnLst/>
              <a:rect l="l" t="t" r="r" b="b"/>
              <a:pathLst>
                <a:path w="17671" h="10203" extrusionOk="0">
                  <a:moveTo>
                    <a:pt x="8836" y="0"/>
                  </a:moveTo>
                  <a:lnTo>
                    <a:pt x="1" y="5101"/>
                  </a:lnTo>
                  <a:lnTo>
                    <a:pt x="8836" y="10203"/>
                  </a:lnTo>
                  <a:lnTo>
                    <a:pt x="17671" y="5101"/>
                  </a:lnTo>
                  <a:lnTo>
                    <a:pt x="8836" y="0"/>
                  </a:lnTo>
                  <a:close/>
                </a:path>
              </a:pathLst>
            </a:custGeom>
            <a:solidFill>
              <a:schemeClr val="lt1"/>
            </a:solidFill>
            <a:ln w="19050">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86;p35"/>
            <p:cNvSpPr/>
            <p:nvPr/>
          </p:nvSpPr>
          <p:spPr>
            <a:xfrm>
              <a:off x="1435453" y="2466847"/>
              <a:ext cx="315100" cy="1057967"/>
            </a:xfrm>
            <a:custGeom>
              <a:avLst/>
              <a:gdLst/>
              <a:ahLst/>
              <a:cxnLst/>
              <a:rect l="l" t="t" r="r" b="b"/>
              <a:pathLst>
                <a:path w="8835" h="29664" extrusionOk="0">
                  <a:moveTo>
                    <a:pt x="8835" y="1"/>
                  </a:moveTo>
                  <a:lnTo>
                    <a:pt x="0" y="5103"/>
                  </a:lnTo>
                  <a:lnTo>
                    <a:pt x="0" y="29663"/>
                  </a:lnTo>
                  <a:lnTo>
                    <a:pt x="8835" y="24563"/>
                  </a:lnTo>
                  <a:lnTo>
                    <a:pt x="8835" y="1"/>
                  </a:lnTo>
                  <a:close/>
                </a:path>
              </a:pathLst>
            </a:custGeom>
            <a:solidFill>
              <a:schemeClr val="dk2"/>
            </a:solidFill>
            <a:ln w="19050">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387;p35"/>
            <p:cNvSpPr/>
            <p:nvPr/>
          </p:nvSpPr>
          <p:spPr>
            <a:xfrm>
              <a:off x="715127" y="2912838"/>
              <a:ext cx="315172" cy="842871"/>
            </a:xfrm>
            <a:custGeom>
              <a:avLst/>
              <a:gdLst/>
              <a:ahLst/>
              <a:cxnLst/>
              <a:rect l="l" t="t" r="r" b="b"/>
              <a:pathLst>
                <a:path w="8837" h="23633" extrusionOk="0">
                  <a:moveTo>
                    <a:pt x="1" y="1"/>
                  </a:moveTo>
                  <a:lnTo>
                    <a:pt x="1" y="18531"/>
                  </a:lnTo>
                  <a:lnTo>
                    <a:pt x="8837" y="23633"/>
                  </a:lnTo>
                  <a:lnTo>
                    <a:pt x="8837" y="5103"/>
                  </a:lnTo>
                  <a:lnTo>
                    <a:pt x="1" y="1"/>
                  </a:lnTo>
                  <a:close/>
                </a:path>
              </a:pathLst>
            </a:custGeom>
            <a:solidFill>
              <a:schemeClr val="lt2"/>
            </a:solidFill>
            <a:ln w="19050">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 name="Google Shape;388;p35"/>
            <p:cNvSpPr/>
            <p:nvPr/>
          </p:nvSpPr>
          <p:spPr>
            <a:xfrm>
              <a:off x="715127" y="2730947"/>
              <a:ext cx="630308" cy="363890"/>
            </a:xfrm>
            <a:custGeom>
              <a:avLst/>
              <a:gdLst/>
              <a:ahLst/>
              <a:cxnLst/>
              <a:rect l="l" t="t" r="r" b="b"/>
              <a:pathLst>
                <a:path w="17673" h="10203" extrusionOk="0">
                  <a:moveTo>
                    <a:pt x="8837" y="0"/>
                  </a:moveTo>
                  <a:lnTo>
                    <a:pt x="1" y="5101"/>
                  </a:lnTo>
                  <a:lnTo>
                    <a:pt x="8837" y="10203"/>
                  </a:lnTo>
                  <a:lnTo>
                    <a:pt x="17672" y="5101"/>
                  </a:lnTo>
                  <a:lnTo>
                    <a:pt x="8837" y="0"/>
                  </a:lnTo>
                  <a:close/>
                </a:path>
              </a:pathLst>
            </a:custGeom>
            <a:solidFill>
              <a:schemeClr val="lt1"/>
            </a:solidFill>
            <a:ln w="19050">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389;p35"/>
            <p:cNvSpPr/>
            <p:nvPr/>
          </p:nvSpPr>
          <p:spPr>
            <a:xfrm>
              <a:off x="1030263" y="2912838"/>
              <a:ext cx="315172" cy="842871"/>
            </a:xfrm>
            <a:custGeom>
              <a:avLst/>
              <a:gdLst/>
              <a:ahLst/>
              <a:cxnLst/>
              <a:rect l="l" t="t" r="r" b="b"/>
              <a:pathLst>
                <a:path w="8837" h="23633" extrusionOk="0">
                  <a:moveTo>
                    <a:pt x="8836" y="1"/>
                  </a:moveTo>
                  <a:lnTo>
                    <a:pt x="1" y="5103"/>
                  </a:lnTo>
                  <a:lnTo>
                    <a:pt x="1" y="23633"/>
                  </a:lnTo>
                  <a:lnTo>
                    <a:pt x="8836" y="18531"/>
                  </a:lnTo>
                  <a:lnTo>
                    <a:pt x="8836" y="1"/>
                  </a:lnTo>
                  <a:close/>
                </a:path>
              </a:pathLst>
            </a:custGeom>
            <a:solidFill>
              <a:schemeClr val="dk2"/>
            </a:solidFill>
            <a:ln w="19050">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90;p35"/>
            <p:cNvSpPr/>
            <p:nvPr/>
          </p:nvSpPr>
          <p:spPr>
            <a:xfrm>
              <a:off x="920415" y="2780699"/>
              <a:ext cx="1945740" cy="1120844"/>
            </a:xfrm>
            <a:custGeom>
              <a:avLst/>
              <a:gdLst/>
              <a:ahLst/>
              <a:cxnLst/>
              <a:rect l="l" t="t" r="r" b="b"/>
              <a:pathLst>
                <a:path w="54556" h="31427" extrusionOk="0">
                  <a:moveTo>
                    <a:pt x="54556" y="0"/>
                  </a:moveTo>
                  <a:lnTo>
                    <a:pt x="51016" y="634"/>
                  </a:lnTo>
                  <a:lnTo>
                    <a:pt x="51688" y="1022"/>
                  </a:lnTo>
                  <a:lnTo>
                    <a:pt x="1" y="30864"/>
                  </a:lnTo>
                  <a:lnTo>
                    <a:pt x="976" y="31426"/>
                  </a:lnTo>
                  <a:lnTo>
                    <a:pt x="52663" y="1585"/>
                  </a:lnTo>
                  <a:lnTo>
                    <a:pt x="53336" y="1973"/>
                  </a:lnTo>
                  <a:lnTo>
                    <a:pt x="54556" y="0"/>
                  </a:lnTo>
                  <a:close/>
                </a:path>
              </a:pathLst>
            </a:custGeom>
            <a:solidFill>
              <a:schemeClr val="dk1"/>
            </a:solidFill>
            <a:ln w="19050">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35"/>
            <p:cNvSpPr/>
            <p:nvPr/>
          </p:nvSpPr>
          <p:spPr>
            <a:xfrm>
              <a:off x="1175955" y="1786431"/>
              <a:ext cx="96295" cy="130712"/>
            </a:xfrm>
            <a:custGeom>
              <a:avLst/>
              <a:gdLst/>
              <a:ahLst/>
              <a:cxnLst/>
              <a:rect l="l" t="t" r="r" b="b"/>
              <a:pathLst>
                <a:path w="2700" h="3665" extrusionOk="0">
                  <a:moveTo>
                    <a:pt x="1164" y="1"/>
                  </a:moveTo>
                  <a:lnTo>
                    <a:pt x="0" y="507"/>
                  </a:lnTo>
                  <a:lnTo>
                    <a:pt x="536" y="3664"/>
                  </a:lnTo>
                  <a:lnTo>
                    <a:pt x="1862" y="3664"/>
                  </a:lnTo>
                  <a:lnTo>
                    <a:pt x="2487" y="2926"/>
                  </a:lnTo>
                  <a:lnTo>
                    <a:pt x="2700" y="1610"/>
                  </a:lnTo>
                  <a:lnTo>
                    <a:pt x="2191" y="464"/>
                  </a:lnTo>
                  <a:lnTo>
                    <a:pt x="1164" y="1"/>
                  </a:lnTo>
                  <a:close/>
                </a:path>
              </a:pathLst>
            </a:custGeom>
            <a:solidFill>
              <a:srgbClr val="FFB294"/>
            </a:solidFill>
            <a:ln w="19050">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35"/>
            <p:cNvSpPr/>
            <p:nvPr/>
          </p:nvSpPr>
          <p:spPr>
            <a:xfrm>
              <a:off x="1366370" y="2359103"/>
              <a:ext cx="303794" cy="204717"/>
            </a:xfrm>
            <a:custGeom>
              <a:avLst/>
              <a:gdLst/>
              <a:ahLst/>
              <a:cxnLst/>
              <a:rect l="l" t="t" r="r" b="b"/>
              <a:pathLst>
                <a:path w="8518" h="5740" extrusionOk="0">
                  <a:moveTo>
                    <a:pt x="2167" y="1"/>
                  </a:moveTo>
                  <a:lnTo>
                    <a:pt x="241" y="2120"/>
                  </a:lnTo>
                  <a:lnTo>
                    <a:pt x="406" y="3003"/>
                  </a:lnTo>
                  <a:cubicBezTo>
                    <a:pt x="35" y="3929"/>
                    <a:pt x="0" y="4983"/>
                    <a:pt x="783" y="5709"/>
                  </a:cubicBezTo>
                  <a:cubicBezTo>
                    <a:pt x="989" y="5729"/>
                    <a:pt x="1186" y="5740"/>
                    <a:pt x="1373" y="5740"/>
                  </a:cubicBezTo>
                  <a:cubicBezTo>
                    <a:pt x="2077" y="5740"/>
                    <a:pt x="2642" y="5589"/>
                    <a:pt x="3014" y="5228"/>
                  </a:cubicBezTo>
                  <a:cubicBezTo>
                    <a:pt x="4476" y="5190"/>
                    <a:pt x="5840" y="5080"/>
                    <a:pt x="6642" y="4566"/>
                  </a:cubicBezTo>
                  <a:cubicBezTo>
                    <a:pt x="7585" y="4181"/>
                    <a:pt x="8092" y="3388"/>
                    <a:pt x="8410" y="2416"/>
                  </a:cubicBezTo>
                  <a:cubicBezTo>
                    <a:pt x="8517" y="2013"/>
                    <a:pt x="8167" y="1404"/>
                    <a:pt x="7456" y="1404"/>
                  </a:cubicBezTo>
                  <a:cubicBezTo>
                    <a:pt x="7415" y="1404"/>
                    <a:pt x="7374" y="1406"/>
                    <a:pt x="7331" y="1410"/>
                  </a:cubicBezTo>
                  <a:lnTo>
                    <a:pt x="3794" y="1742"/>
                  </a:lnTo>
                  <a:lnTo>
                    <a:pt x="2167" y="1"/>
                  </a:lnTo>
                  <a:close/>
                </a:path>
              </a:pathLst>
            </a:custGeom>
            <a:solidFill>
              <a:schemeClr val="dk1"/>
            </a:solidFill>
            <a:ln w="19050">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93;p35"/>
            <p:cNvSpPr/>
            <p:nvPr/>
          </p:nvSpPr>
          <p:spPr>
            <a:xfrm>
              <a:off x="798904" y="2739934"/>
              <a:ext cx="225331" cy="190344"/>
            </a:xfrm>
            <a:custGeom>
              <a:avLst/>
              <a:gdLst/>
              <a:ahLst/>
              <a:cxnLst/>
              <a:rect l="l" t="t" r="r" b="b"/>
              <a:pathLst>
                <a:path w="6318" h="5337" extrusionOk="0">
                  <a:moveTo>
                    <a:pt x="2865" y="0"/>
                  </a:moveTo>
                  <a:lnTo>
                    <a:pt x="1157" y="99"/>
                  </a:lnTo>
                  <a:lnTo>
                    <a:pt x="467" y="1538"/>
                  </a:lnTo>
                  <a:cubicBezTo>
                    <a:pt x="150" y="2677"/>
                    <a:pt x="1" y="3799"/>
                    <a:pt x="171" y="4888"/>
                  </a:cubicBezTo>
                  <a:cubicBezTo>
                    <a:pt x="760" y="5203"/>
                    <a:pt x="1365" y="5337"/>
                    <a:pt x="2263" y="5337"/>
                  </a:cubicBezTo>
                  <a:cubicBezTo>
                    <a:pt x="2291" y="5337"/>
                    <a:pt x="2318" y="5336"/>
                    <a:pt x="2347" y="5336"/>
                  </a:cubicBezTo>
                  <a:lnTo>
                    <a:pt x="3360" y="4850"/>
                  </a:lnTo>
                  <a:lnTo>
                    <a:pt x="4769" y="4519"/>
                  </a:lnTo>
                  <a:cubicBezTo>
                    <a:pt x="5989" y="3981"/>
                    <a:pt x="6317" y="2375"/>
                    <a:pt x="4838" y="2191"/>
                  </a:cubicBezTo>
                  <a:lnTo>
                    <a:pt x="3719" y="2155"/>
                  </a:lnTo>
                  <a:lnTo>
                    <a:pt x="2865" y="0"/>
                  </a:lnTo>
                  <a:close/>
                </a:path>
              </a:pathLst>
            </a:custGeom>
            <a:solidFill>
              <a:schemeClr val="dk1"/>
            </a:solidFill>
            <a:ln w="19050">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394;p35"/>
            <p:cNvSpPr/>
            <p:nvPr/>
          </p:nvSpPr>
          <p:spPr>
            <a:xfrm>
              <a:off x="802970" y="2043183"/>
              <a:ext cx="265669" cy="782026"/>
            </a:xfrm>
            <a:custGeom>
              <a:avLst/>
              <a:gdLst/>
              <a:ahLst/>
              <a:cxnLst/>
              <a:rect l="l" t="t" r="r" b="b"/>
              <a:pathLst>
                <a:path w="7449" h="21927" extrusionOk="0">
                  <a:moveTo>
                    <a:pt x="2345" y="0"/>
                  </a:moveTo>
                  <a:cubicBezTo>
                    <a:pt x="2268" y="952"/>
                    <a:pt x="2158" y="2024"/>
                    <a:pt x="2056" y="3190"/>
                  </a:cubicBezTo>
                  <a:cubicBezTo>
                    <a:pt x="1903" y="4977"/>
                    <a:pt x="1770" y="6981"/>
                    <a:pt x="1824" y="9103"/>
                  </a:cubicBezTo>
                  <a:cubicBezTo>
                    <a:pt x="707" y="13672"/>
                    <a:pt x="1" y="16707"/>
                    <a:pt x="43" y="21085"/>
                  </a:cubicBezTo>
                  <a:cubicBezTo>
                    <a:pt x="652" y="21671"/>
                    <a:pt x="1705" y="21927"/>
                    <a:pt x="2533" y="21927"/>
                  </a:cubicBezTo>
                  <a:cubicBezTo>
                    <a:pt x="3006" y="21927"/>
                    <a:pt x="3405" y="21843"/>
                    <a:pt x="3605" y="21691"/>
                  </a:cubicBezTo>
                  <a:lnTo>
                    <a:pt x="5042" y="15023"/>
                  </a:lnTo>
                  <a:lnTo>
                    <a:pt x="6198" y="9665"/>
                  </a:lnTo>
                  <a:lnTo>
                    <a:pt x="7374" y="1900"/>
                  </a:lnTo>
                  <a:lnTo>
                    <a:pt x="7449" y="1409"/>
                  </a:lnTo>
                  <a:lnTo>
                    <a:pt x="6069" y="1029"/>
                  </a:lnTo>
                  <a:lnTo>
                    <a:pt x="2345" y="0"/>
                  </a:lnTo>
                  <a:close/>
                </a:path>
              </a:pathLst>
            </a:custGeom>
            <a:solidFill>
              <a:schemeClr val="accent4"/>
            </a:solidFill>
            <a:ln w="19050">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 name="Google Shape;395;p35"/>
            <p:cNvSpPr/>
            <p:nvPr/>
          </p:nvSpPr>
          <p:spPr>
            <a:xfrm>
              <a:off x="901940" y="1986297"/>
              <a:ext cx="601704" cy="518676"/>
            </a:xfrm>
            <a:custGeom>
              <a:avLst/>
              <a:gdLst/>
              <a:ahLst/>
              <a:cxnLst/>
              <a:rect l="l" t="t" r="r" b="b"/>
              <a:pathLst>
                <a:path w="16871" h="14543" extrusionOk="0">
                  <a:moveTo>
                    <a:pt x="5522" y="0"/>
                  </a:moveTo>
                  <a:cubicBezTo>
                    <a:pt x="0" y="850"/>
                    <a:pt x="3890" y="4371"/>
                    <a:pt x="1274" y="4773"/>
                  </a:cubicBezTo>
                  <a:cubicBezTo>
                    <a:pt x="1770" y="5819"/>
                    <a:pt x="3445" y="6014"/>
                    <a:pt x="5726" y="6014"/>
                  </a:cubicBezTo>
                  <a:cubicBezTo>
                    <a:pt x="7088" y="6014"/>
                    <a:pt x="8665" y="5945"/>
                    <a:pt x="10337" y="5945"/>
                  </a:cubicBezTo>
                  <a:cubicBezTo>
                    <a:pt x="10686" y="5945"/>
                    <a:pt x="11040" y="5948"/>
                    <a:pt x="11396" y="5955"/>
                  </a:cubicBezTo>
                  <a:cubicBezTo>
                    <a:pt x="11207" y="8556"/>
                    <a:pt x="11867" y="11332"/>
                    <a:pt x="13085" y="14222"/>
                  </a:cubicBezTo>
                  <a:cubicBezTo>
                    <a:pt x="13492" y="14443"/>
                    <a:pt x="13900" y="14542"/>
                    <a:pt x="14290" y="14542"/>
                  </a:cubicBezTo>
                  <a:cubicBezTo>
                    <a:pt x="15465" y="14542"/>
                    <a:pt x="16486" y="13643"/>
                    <a:pt x="16870" y="12462"/>
                  </a:cubicBezTo>
                  <a:cubicBezTo>
                    <a:pt x="16392" y="10113"/>
                    <a:pt x="15472" y="6433"/>
                    <a:pt x="15244" y="2988"/>
                  </a:cubicBezTo>
                  <a:cubicBezTo>
                    <a:pt x="15196" y="2245"/>
                    <a:pt x="14710" y="1603"/>
                    <a:pt x="14004" y="1366"/>
                  </a:cubicBezTo>
                  <a:lnTo>
                    <a:pt x="5522" y="0"/>
                  </a:lnTo>
                  <a:close/>
                </a:path>
              </a:pathLst>
            </a:custGeom>
            <a:solidFill>
              <a:schemeClr val="accent4"/>
            </a:solidFill>
            <a:ln w="19050">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 name="Google Shape;396;p35"/>
            <p:cNvSpPr/>
            <p:nvPr/>
          </p:nvSpPr>
          <p:spPr>
            <a:xfrm>
              <a:off x="835675" y="1460845"/>
              <a:ext cx="436575" cy="732381"/>
            </a:xfrm>
            <a:custGeom>
              <a:avLst/>
              <a:gdLst/>
              <a:ahLst/>
              <a:cxnLst/>
              <a:rect l="l" t="t" r="r" b="b"/>
              <a:pathLst>
                <a:path w="12241" h="20535" extrusionOk="0">
                  <a:moveTo>
                    <a:pt x="2757" y="1"/>
                  </a:moveTo>
                  <a:cubicBezTo>
                    <a:pt x="2081" y="1"/>
                    <a:pt x="1717" y="173"/>
                    <a:pt x="1717" y="173"/>
                  </a:cubicBezTo>
                  <a:cubicBezTo>
                    <a:pt x="1717" y="173"/>
                    <a:pt x="1" y="1127"/>
                    <a:pt x="19" y="3950"/>
                  </a:cubicBezTo>
                  <a:cubicBezTo>
                    <a:pt x="29" y="5567"/>
                    <a:pt x="1310" y="9391"/>
                    <a:pt x="1335" y="11503"/>
                  </a:cubicBezTo>
                  <a:cubicBezTo>
                    <a:pt x="1359" y="13615"/>
                    <a:pt x="529" y="16850"/>
                    <a:pt x="529" y="16850"/>
                  </a:cubicBezTo>
                  <a:cubicBezTo>
                    <a:pt x="529" y="16850"/>
                    <a:pt x="655" y="17788"/>
                    <a:pt x="2145" y="18882"/>
                  </a:cubicBezTo>
                  <a:cubicBezTo>
                    <a:pt x="2582" y="19203"/>
                    <a:pt x="3136" y="19537"/>
                    <a:pt x="3839" y="19864"/>
                  </a:cubicBezTo>
                  <a:cubicBezTo>
                    <a:pt x="4775" y="20300"/>
                    <a:pt x="5835" y="20534"/>
                    <a:pt x="6881" y="20534"/>
                  </a:cubicBezTo>
                  <a:cubicBezTo>
                    <a:pt x="8642" y="20534"/>
                    <a:pt x="10365" y="19870"/>
                    <a:pt x="11403" y="18384"/>
                  </a:cubicBezTo>
                  <a:cubicBezTo>
                    <a:pt x="11787" y="17833"/>
                    <a:pt x="12079" y="17168"/>
                    <a:pt x="12241" y="16383"/>
                  </a:cubicBezTo>
                  <a:cubicBezTo>
                    <a:pt x="12241" y="16383"/>
                    <a:pt x="10501" y="13201"/>
                    <a:pt x="10628" y="10697"/>
                  </a:cubicBezTo>
                  <a:cubicBezTo>
                    <a:pt x="10784" y="7634"/>
                    <a:pt x="10905" y="6068"/>
                    <a:pt x="10033" y="4586"/>
                  </a:cubicBezTo>
                  <a:cubicBezTo>
                    <a:pt x="10033" y="4586"/>
                    <a:pt x="7288" y="1793"/>
                    <a:pt x="5862" y="968"/>
                  </a:cubicBezTo>
                  <a:cubicBezTo>
                    <a:pt x="4522" y="190"/>
                    <a:pt x="3467" y="1"/>
                    <a:pt x="2757" y="1"/>
                  </a:cubicBezTo>
                  <a:close/>
                </a:path>
              </a:pathLst>
            </a:custGeom>
            <a:solidFill>
              <a:schemeClr val="accent3"/>
            </a:solidFill>
            <a:ln w="19050">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7" name="Google Shape;397;p35"/>
            <p:cNvSpPr/>
            <p:nvPr/>
          </p:nvSpPr>
          <p:spPr>
            <a:xfrm>
              <a:off x="912176" y="1779476"/>
              <a:ext cx="330187" cy="413750"/>
            </a:xfrm>
            <a:custGeom>
              <a:avLst/>
              <a:gdLst/>
              <a:ahLst/>
              <a:cxnLst/>
              <a:rect l="l" t="t" r="r" b="b"/>
              <a:pathLst>
                <a:path w="9258" h="11601" extrusionOk="0">
                  <a:moveTo>
                    <a:pt x="3975" y="0"/>
                  </a:moveTo>
                  <a:cubicBezTo>
                    <a:pt x="2152" y="2790"/>
                    <a:pt x="736" y="6009"/>
                    <a:pt x="0" y="9948"/>
                  </a:cubicBezTo>
                  <a:cubicBezTo>
                    <a:pt x="437" y="10269"/>
                    <a:pt x="991" y="10603"/>
                    <a:pt x="1694" y="10930"/>
                  </a:cubicBezTo>
                  <a:cubicBezTo>
                    <a:pt x="2631" y="11366"/>
                    <a:pt x="3690" y="11600"/>
                    <a:pt x="4737" y="11600"/>
                  </a:cubicBezTo>
                  <a:cubicBezTo>
                    <a:pt x="6497" y="11600"/>
                    <a:pt x="8220" y="10936"/>
                    <a:pt x="9258" y="9450"/>
                  </a:cubicBezTo>
                  <a:lnTo>
                    <a:pt x="9120" y="9190"/>
                  </a:lnTo>
                  <a:cubicBezTo>
                    <a:pt x="6702" y="6579"/>
                    <a:pt x="7260" y="4040"/>
                    <a:pt x="8308" y="35"/>
                  </a:cubicBezTo>
                  <a:lnTo>
                    <a:pt x="3975" y="0"/>
                  </a:lnTo>
                  <a:close/>
                </a:path>
              </a:pathLst>
            </a:custGeom>
            <a:solidFill>
              <a:srgbClr val="233444">
                <a:alpha val="43260"/>
              </a:srgbClr>
            </a:solidFill>
            <a:ln w="19050">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35"/>
            <p:cNvSpPr/>
            <p:nvPr/>
          </p:nvSpPr>
          <p:spPr>
            <a:xfrm>
              <a:off x="844341" y="2155635"/>
              <a:ext cx="189524" cy="193019"/>
            </a:xfrm>
            <a:custGeom>
              <a:avLst/>
              <a:gdLst/>
              <a:ahLst/>
              <a:cxnLst/>
              <a:rect l="l" t="t" r="r" b="b"/>
              <a:pathLst>
                <a:path w="5314" h="5412" extrusionOk="0">
                  <a:moveTo>
                    <a:pt x="3638" y="1"/>
                  </a:moveTo>
                  <a:lnTo>
                    <a:pt x="3299" y="1676"/>
                  </a:lnTo>
                  <a:cubicBezTo>
                    <a:pt x="3299" y="1676"/>
                    <a:pt x="2717" y="2302"/>
                    <a:pt x="2493" y="2791"/>
                  </a:cubicBezTo>
                  <a:cubicBezTo>
                    <a:pt x="2269" y="3278"/>
                    <a:pt x="2110" y="4393"/>
                    <a:pt x="2110" y="4393"/>
                  </a:cubicBezTo>
                  <a:lnTo>
                    <a:pt x="1198" y="4604"/>
                  </a:lnTo>
                  <a:lnTo>
                    <a:pt x="671" y="4236"/>
                  </a:lnTo>
                  <a:cubicBezTo>
                    <a:pt x="597" y="4203"/>
                    <a:pt x="540" y="4187"/>
                    <a:pt x="498" y="4187"/>
                  </a:cubicBezTo>
                  <a:cubicBezTo>
                    <a:pt x="384" y="4187"/>
                    <a:pt x="376" y="4300"/>
                    <a:pt x="444" y="4489"/>
                  </a:cubicBezTo>
                  <a:cubicBezTo>
                    <a:pt x="405" y="4476"/>
                    <a:pt x="366" y="4470"/>
                    <a:pt x="330" y="4470"/>
                  </a:cubicBezTo>
                  <a:cubicBezTo>
                    <a:pt x="118" y="4470"/>
                    <a:pt x="0" y="4671"/>
                    <a:pt x="317" y="4870"/>
                  </a:cubicBezTo>
                  <a:lnTo>
                    <a:pt x="1039" y="5187"/>
                  </a:lnTo>
                  <a:lnTo>
                    <a:pt x="1580" y="5411"/>
                  </a:lnTo>
                  <a:lnTo>
                    <a:pt x="2662" y="5411"/>
                  </a:lnTo>
                  <a:lnTo>
                    <a:pt x="3734" y="4707"/>
                  </a:lnTo>
                  <a:lnTo>
                    <a:pt x="4317" y="3756"/>
                  </a:lnTo>
                  <a:lnTo>
                    <a:pt x="5060" y="1168"/>
                  </a:lnTo>
                  <a:lnTo>
                    <a:pt x="5314" y="425"/>
                  </a:lnTo>
                  <a:lnTo>
                    <a:pt x="3638" y="1"/>
                  </a:lnTo>
                  <a:close/>
                </a:path>
              </a:pathLst>
            </a:custGeom>
            <a:solidFill>
              <a:srgbClr val="FFB294"/>
            </a:solidFill>
            <a:ln w="19050">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399;p35"/>
            <p:cNvSpPr/>
            <p:nvPr/>
          </p:nvSpPr>
          <p:spPr>
            <a:xfrm>
              <a:off x="935430" y="1609461"/>
              <a:ext cx="303152" cy="615400"/>
            </a:xfrm>
            <a:custGeom>
              <a:avLst/>
              <a:gdLst/>
              <a:ahLst/>
              <a:cxnLst/>
              <a:rect l="l" t="t" r="r" b="b"/>
              <a:pathLst>
                <a:path w="8500" h="17255" extrusionOk="0">
                  <a:moveTo>
                    <a:pt x="6240" y="0"/>
                  </a:moveTo>
                  <a:cubicBezTo>
                    <a:pt x="5330" y="0"/>
                    <a:pt x="4278" y="1113"/>
                    <a:pt x="3535" y="4058"/>
                  </a:cubicBezTo>
                  <a:lnTo>
                    <a:pt x="1" y="15942"/>
                  </a:lnTo>
                  <a:cubicBezTo>
                    <a:pt x="327" y="16734"/>
                    <a:pt x="1319" y="17254"/>
                    <a:pt x="2048" y="17254"/>
                  </a:cubicBezTo>
                  <a:cubicBezTo>
                    <a:pt x="2388" y="17254"/>
                    <a:pt x="2670" y="17141"/>
                    <a:pt x="2801" y="16890"/>
                  </a:cubicBezTo>
                  <a:lnTo>
                    <a:pt x="7656" y="4802"/>
                  </a:lnTo>
                  <a:cubicBezTo>
                    <a:pt x="8500" y="2562"/>
                    <a:pt x="7783" y="1126"/>
                    <a:pt x="6654" y="79"/>
                  </a:cubicBezTo>
                  <a:cubicBezTo>
                    <a:pt x="6521" y="28"/>
                    <a:pt x="6382" y="0"/>
                    <a:pt x="6240" y="0"/>
                  </a:cubicBezTo>
                  <a:close/>
                </a:path>
              </a:pathLst>
            </a:custGeom>
            <a:solidFill>
              <a:schemeClr val="accent3"/>
            </a:solidFill>
            <a:ln w="19050">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35"/>
            <p:cNvSpPr/>
            <p:nvPr/>
          </p:nvSpPr>
          <p:spPr>
            <a:xfrm>
              <a:off x="981723" y="1278026"/>
              <a:ext cx="181250" cy="205323"/>
            </a:xfrm>
            <a:custGeom>
              <a:avLst/>
              <a:gdLst/>
              <a:ahLst/>
              <a:cxnLst/>
              <a:rect l="l" t="t" r="r" b="b"/>
              <a:pathLst>
                <a:path w="5082" h="5757" extrusionOk="0">
                  <a:moveTo>
                    <a:pt x="978" y="1"/>
                  </a:moveTo>
                  <a:lnTo>
                    <a:pt x="1" y="2556"/>
                  </a:lnTo>
                  <a:lnTo>
                    <a:pt x="454" y="5099"/>
                  </a:lnTo>
                  <a:lnTo>
                    <a:pt x="2797" y="5757"/>
                  </a:lnTo>
                  <a:lnTo>
                    <a:pt x="2799" y="5757"/>
                  </a:lnTo>
                  <a:lnTo>
                    <a:pt x="4029" y="5034"/>
                  </a:lnTo>
                  <a:cubicBezTo>
                    <a:pt x="4591" y="4737"/>
                    <a:pt x="4808" y="3673"/>
                    <a:pt x="4897" y="2891"/>
                  </a:cubicBezTo>
                  <a:lnTo>
                    <a:pt x="5081" y="1252"/>
                  </a:lnTo>
                  <a:lnTo>
                    <a:pt x="4804" y="210"/>
                  </a:lnTo>
                  <a:lnTo>
                    <a:pt x="978" y="1"/>
                  </a:lnTo>
                  <a:close/>
                </a:path>
              </a:pathLst>
            </a:custGeom>
            <a:solidFill>
              <a:srgbClr val="FFB294"/>
            </a:solidFill>
            <a:ln w="19050">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35"/>
            <p:cNvSpPr/>
            <p:nvPr/>
          </p:nvSpPr>
          <p:spPr>
            <a:xfrm>
              <a:off x="971166" y="1418154"/>
              <a:ext cx="126611" cy="108386"/>
            </a:xfrm>
            <a:custGeom>
              <a:avLst/>
              <a:gdLst/>
              <a:ahLst/>
              <a:cxnLst/>
              <a:rect l="l" t="t" r="r" b="b"/>
              <a:pathLst>
                <a:path w="3550" h="3039" extrusionOk="0">
                  <a:moveTo>
                    <a:pt x="1129" y="0"/>
                  </a:moveTo>
                  <a:lnTo>
                    <a:pt x="1" y="1256"/>
                  </a:lnTo>
                  <a:cubicBezTo>
                    <a:pt x="677" y="2367"/>
                    <a:pt x="1977" y="2842"/>
                    <a:pt x="3550" y="3038"/>
                  </a:cubicBezTo>
                  <a:lnTo>
                    <a:pt x="3541" y="916"/>
                  </a:lnTo>
                  <a:lnTo>
                    <a:pt x="1129" y="0"/>
                  </a:lnTo>
                  <a:close/>
                </a:path>
              </a:pathLst>
            </a:custGeom>
            <a:solidFill>
              <a:srgbClr val="FFB294"/>
            </a:solidFill>
            <a:ln w="19050">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35"/>
            <p:cNvSpPr/>
            <p:nvPr/>
          </p:nvSpPr>
          <p:spPr>
            <a:xfrm>
              <a:off x="947342" y="1454033"/>
              <a:ext cx="181464" cy="106567"/>
            </a:xfrm>
            <a:custGeom>
              <a:avLst/>
              <a:gdLst/>
              <a:ahLst/>
              <a:cxnLst/>
              <a:rect l="l" t="t" r="r" b="b"/>
              <a:pathLst>
                <a:path w="5088" h="2988" extrusionOk="0">
                  <a:moveTo>
                    <a:pt x="907" y="0"/>
                  </a:moveTo>
                  <a:lnTo>
                    <a:pt x="1" y="324"/>
                  </a:lnTo>
                  <a:lnTo>
                    <a:pt x="1689" y="2087"/>
                  </a:lnTo>
                  <a:lnTo>
                    <a:pt x="5087" y="2987"/>
                  </a:lnTo>
                  <a:lnTo>
                    <a:pt x="4401" y="1836"/>
                  </a:lnTo>
                  <a:cubicBezTo>
                    <a:pt x="2760" y="1577"/>
                    <a:pt x="1182" y="679"/>
                    <a:pt x="907" y="0"/>
                  </a:cubicBezTo>
                  <a:close/>
                </a:path>
              </a:pathLst>
            </a:custGeom>
            <a:solidFill>
              <a:schemeClr val="accent6"/>
            </a:solidFill>
            <a:ln w="19050">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35"/>
            <p:cNvSpPr/>
            <p:nvPr/>
          </p:nvSpPr>
          <p:spPr>
            <a:xfrm>
              <a:off x="924873" y="1455816"/>
              <a:ext cx="251117" cy="153680"/>
            </a:xfrm>
            <a:custGeom>
              <a:avLst/>
              <a:gdLst/>
              <a:ahLst/>
              <a:cxnLst/>
              <a:rect l="l" t="t" r="r" b="b"/>
              <a:pathLst>
                <a:path w="7041" h="4309" extrusionOk="0">
                  <a:moveTo>
                    <a:pt x="1026" y="0"/>
                  </a:moveTo>
                  <a:cubicBezTo>
                    <a:pt x="602" y="0"/>
                    <a:pt x="60" y="295"/>
                    <a:pt x="1" y="527"/>
                  </a:cubicBezTo>
                  <a:cubicBezTo>
                    <a:pt x="1" y="527"/>
                    <a:pt x="112" y="1217"/>
                    <a:pt x="1210" y="1982"/>
                  </a:cubicBezTo>
                  <a:cubicBezTo>
                    <a:pt x="3378" y="3493"/>
                    <a:pt x="7040" y="4308"/>
                    <a:pt x="7040" y="4308"/>
                  </a:cubicBezTo>
                  <a:lnTo>
                    <a:pt x="5631" y="2688"/>
                  </a:lnTo>
                  <a:cubicBezTo>
                    <a:pt x="4421" y="2409"/>
                    <a:pt x="1320" y="1306"/>
                    <a:pt x="1084" y="2"/>
                  </a:cubicBezTo>
                  <a:cubicBezTo>
                    <a:pt x="1065" y="1"/>
                    <a:pt x="1046" y="0"/>
                    <a:pt x="1026" y="0"/>
                  </a:cubicBezTo>
                  <a:close/>
                </a:path>
              </a:pathLst>
            </a:custGeom>
            <a:solidFill>
              <a:schemeClr val="accent4"/>
            </a:solidFill>
            <a:ln w="19050">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35"/>
            <p:cNvSpPr/>
            <p:nvPr/>
          </p:nvSpPr>
          <p:spPr>
            <a:xfrm>
              <a:off x="963783" y="1242432"/>
              <a:ext cx="212207" cy="229718"/>
            </a:xfrm>
            <a:custGeom>
              <a:avLst/>
              <a:gdLst/>
              <a:ahLst/>
              <a:cxnLst/>
              <a:rect l="l" t="t" r="r" b="b"/>
              <a:pathLst>
                <a:path w="5950" h="6441" extrusionOk="0">
                  <a:moveTo>
                    <a:pt x="3008" y="0"/>
                  </a:moveTo>
                  <a:cubicBezTo>
                    <a:pt x="2361" y="0"/>
                    <a:pt x="1722" y="145"/>
                    <a:pt x="1271" y="458"/>
                  </a:cubicBezTo>
                  <a:cubicBezTo>
                    <a:pt x="82" y="1284"/>
                    <a:pt x="1" y="2443"/>
                    <a:pt x="113" y="3639"/>
                  </a:cubicBezTo>
                  <a:cubicBezTo>
                    <a:pt x="294" y="5539"/>
                    <a:pt x="110" y="5718"/>
                    <a:pt x="1147" y="6201"/>
                  </a:cubicBezTo>
                  <a:cubicBezTo>
                    <a:pt x="1522" y="6375"/>
                    <a:pt x="1861" y="6440"/>
                    <a:pt x="2159" y="6440"/>
                  </a:cubicBezTo>
                  <a:cubicBezTo>
                    <a:pt x="3046" y="6440"/>
                    <a:pt x="3567" y="5861"/>
                    <a:pt x="3567" y="5861"/>
                  </a:cubicBezTo>
                  <a:lnTo>
                    <a:pt x="3593" y="5036"/>
                  </a:lnTo>
                  <a:lnTo>
                    <a:pt x="4133" y="4627"/>
                  </a:lnTo>
                  <a:lnTo>
                    <a:pt x="4268" y="3816"/>
                  </a:lnTo>
                  <a:cubicBezTo>
                    <a:pt x="4302" y="3613"/>
                    <a:pt x="4409" y="3431"/>
                    <a:pt x="4570" y="3303"/>
                  </a:cubicBezTo>
                  <a:lnTo>
                    <a:pt x="5555" y="2518"/>
                  </a:lnTo>
                  <a:cubicBezTo>
                    <a:pt x="5949" y="2015"/>
                    <a:pt x="5700" y="1230"/>
                    <a:pt x="5296" y="783"/>
                  </a:cubicBezTo>
                  <a:cubicBezTo>
                    <a:pt x="4844" y="284"/>
                    <a:pt x="3917" y="0"/>
                    <a:pt x="3008" y="0"/>
                  </a:cubicBezTo>
                  <a:close/>
                </a:path>
              </a:pathLst>
            </a:custGeom>
            <a:solidFill>
              <a:srgbClr val="000000"/>
            </a:solidFill>
            <a:ln w="19050">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35"/>
            <p:cNvSpPr/>
            <p:nvPr/>
          </p:nvSpPr>
          <p:spPr>
            <a:xfrm>
              <a:off x="1081728" y="1392154"/>
              <a:ext cx="35166" cy="52392"/>
            </a:xfrm>
            <a:custGeom>
              <a:avLst/>
              <a:gdLst/>
              <a:ahLst/>
              <a:cxnLst/>
              <a:rect l="l" t="t" r="r" b="b"/>
              <a:pathLst>
                <a:path w="986" h="1469" extrusionOk="0">
                  <a:moveTo>
                    <a:pt x="593" y="0"/>
                  </a:moveTo>
                  <a:cubicBezTo>
                    <a:pt x="432" y="0"/>
                    <a:pt x="257" y="84"/>
                    <a:pt x="160" y="231"/>
                  </a:cubicBezTo>
                  <a:cubicBezTo>
                    <a:pt x="53" y="391"/>
                    <a:pt x="19" y="590"/>
                    <a:pt x="9" y="783"/>
                  </a:cubicBezTo>
                  <a:cubicBezTo>
                    <a:pt x="0" y="960"/>
                    <a:pt x="12" y="1148"/>
                    <a:pt x="110" y="1294"/>
                  </a:cubicBezTo>
                  <a:cubicBezTo>
                    <a:pt x="180" y="1398"/>
                    <a:pt x="305" y="1469"/>
                    <a:pt x="425" y="1469"/>
                  </a:cubicBezTo>
                  <a:cubicBezTo>
                    <a:pt x="476" y="1469"/>
                    <a:pt x="526" y="1456"/>
                    <a:pt x="570" y="1428"/>
                  </a:cubicBezTo>
                  <a:cubicBezTo>
                    <a:pt x="780" y="1294"/>
                    <a:pt x="985" y="566"/>
                    <a:pt x="952" y="315"/>
                  </a:cubicBezTo>
                  <a:cubicBezTo>
                    <a:pt x="922" y="97"/>
                    <a:pt x="765" y="0"/>
                    <a:pt x="593" y="0"/>
                  </a:cubicBezTo>
                  <a:close/>
                </a:path>
              </a:pathLst>
            </a:custGeom>
            <a:solidFill>
              <a:srgbClr val="FFB294"/>
            </a:solidFill>
            <a:ln w="19050">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5" name="Imagen 4">
            <a:extLst>
              <a:ext uri="{FF2B5EF4-FFF2-40B4-BE49-F238E27FC236}">
                <a16:creationId xmlns:a16="http://schemas.microsoft.com/office/drawing/2014/main" id="{C74DE014-419A-D51D-DA61-2B370C23575A}"/>
              </a:ext>
            </a:extLst>
          </p:cNvPr>
          <p:cNvPicPr>
            <a:picLocks noChangeAspect="1"/>
          </p:cNvPicPr>
          <p:nvPr/>
        </p:nvPicPr>
        <p:blipFill>
          <a:blip r:embed="rId3"/>
          <a:stretch>
            <a:fillRect/>
          </a:stretch>
        </p:blipFill>
        <p:spPr>
          <a:xfrm>
            <a:off x="3550216" y="2052224"/>
            <a:ext cx="1499390" cy="140368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44"/>
        <p:cNvGrpSpPr/>
        <p:nvPr/>
      </p:nvGrpSpPr>
      <p:grpSpPr>
        <a:xfrm>
          <a:off x="0" y="0"/>
          <a:ext cx="0" cy="0"/>
          <a:chOff x="0" y="0"/>
          <a:chExt cx="0" cy="0"/>
        </a:xfrm>
      </p:grpSpPr>
      <p:sp>
        <p:nvSpPr>
          <p:cNvPr id="445" name="Google Shape;445;p37"/>
          <p:cNvSpPr txBox="1">
            <a:spLocks noGrp="1"/>
          </p:cNvSpPr>
          <p:nvPr>
            <p:ph type="title"/>
          </p:nvPr>
        </p:nvSpPr>
        <p:spPr>
          <a:xfrm>
            <a:off x="673100" y="227105"/>
            <a:ext cx="7713900" cy="1762723"/>
          </a:xfrm>
          <a:prstGeom prst="rect">
            <a:avLst/>
          </a:prstGeom>
        </p:spPr>
        <p:txBody>
          <a:bodyPr spcFirstLastPara="1" wrap="square" lIns="91425" tIns="91425" rIns="91425" bIns="91425" anchor="t" anchorCtr="0">
            <a:noAutofit/>
          </a:bodyPr>
          <a:lstStyle/>
          <a:p>
            <a:r>
              <a:rPr lang="en" sz="3200" dirty="0">
                <a:effectLst>
                  <a:outerShdw blurRad="38100" dist="38100" dir="2700000" algn="tl">
                    <a:srgbClr val="000000">
                      <a:alpha val="43137"/>
                    </a:srgbClr>
                  </a:outerShdw>
                </a:effectLst>
              </a:rPr>
              <a:t>¿ Qué gestión ha realizado el GAD. parroquial desde sus competencias para mitigar la problemática?</a:t>
            </a:r>
            <a:br>
              <a:rPr lang="en" sz="3200" dirty="0">
                <a:effectLst>
                  <a:outerShdw blurRad="38100" dist="38100" dir="2700000" algn="tl">
                    <a:srgbClr val="000000">
                      <a:alpha val="43137"/>
                    </a:srgbClr>
                  </a:outerShdw>
                </a:effectLst>
              </a:rPr>
            </a:br>
            <a:r>
              <a:rPr lang="es-MX" sz="1600" dirty="0">
                <a:solidFill>
                  <a:schemeClr val="tx1"/>
                </a:solidFill>
                <a:latin typeface="Anek Devanagari Medium" panose="020B0604020202020204" charset="0"/>
                <a:cs typeface="Anek Devanagari Medium" panose="020B0604020202020204" charset="0"/>
              </a:rPr>
              <a:t>( Se están dejando calles y callejones angostos lo que afecta a la población en caso de que exista un incendio ).</a:t>
            </a:r>
            <a:br>
              <a:rPr lang="es-MX" sz="1200" dirty="0">
                <a:solidFill>
                  <a:schemeClr val="tx1"/>
                </a:solidFill>
                <a:latin typeface="Anek Devanagari Medium" panose="020B0604020202020204" charset="0"/>
                <a:cs typeface="Anek Devanagari Medium" panose="020B0604020202020204" charset="0"/>
              </a:rPr>
            </a:br>
            <a:endParaRPr sz="3200" dirty="0">
              <a:effectLst>
                <a:outerShdw blurRad="38100" dist="38100" dir="2700000" algn="tl">
                  <a:srgbClr val="000000">
                    <a:alpha val="43137"/>
                  </a:srgbClr>
                </a:outerShdw>
              </a:effectLst>
            </a:endParaRPr>
          </a:p>
        </p:txBody>
      </p:sp>
      <p:sp>
        <p:nvSpPr>
          <p:cNvPr id="446" name="Google Shape;446;p37"/>
          <p:cNvSpPr txBox="1">
            <a:spLocks noGrp="1"/>
          </p:cNvSpPr>
          <p:nvPr>
            <p:ph type="subTitle" idx="1"/>
          </p:nvPr>
        </p:nvSpPr>
        <p:spPr>
          <a:xfrm>
            <a:off x="673100" y="2325864"/>
            <a:ext cx="6394457" cy="1600239"/>
          </a:xfrm>
          <a:prstGeom prst="rect">
            <a:avLst/>
          </a:prstGeom>
        </p:spPr>
        <p:txBody>
          <a:bodyPr spcFirstLastPara="1" wrap="square" lIns="91425" tIns="91425" rIns="91425" bIns="91425" anchor="t" anchorCtr="0">
            <a:noAutofit/>
          </a:bodyPr>
          <a:lstStyle/>
          <a:p>
            <a:pPr marL="0" indent="0" algn="just"/>
            <a:r>
              <a:rPr lang="es-MX" dirty="0">
                <a:solidFill>
                  <a:schemeClr val="tx1"/>
                </a:solidFill>
                <a:latin typeface="Blinker" panose="020B0604020202020204" charset="0"/>
                <a:cs typeface="Anek Devanagari Medium" panose="020B0604020202020204" charset="0"/>
              </a:rPr>
              <a:t>Al momento que se realiza una intervención por cualquier nivel de gobierno se  busca la solución ante la autoridad competente para buscar acuerdos ante la problemática. </a:t>
            </a:r>
            <a:endParaRPr lang="es-MX" dirty="0"/>
          </a:p>
          <a:p>
            <a:pPr marL="0" lvl="0" indent="0" algn="just" rtl="0">
              <a:spcBef>
                <a:spcPts val="0"/>
              </a:spcBef>
              <a:spcAft>
                <a:spcPts val="0"/>
              </a:spcAft>
              <a:buNone/>
            </a:pPr>
            <a:r>
              <a:rPr lang="es-MX" dirty="0"/>
              <a:t>Las calles y callejones están en su lugar como lo han dejado quienes han hecho las reparticiones de terrenos, los territorios están bajo la responsabilidad de los </a:t>
            </a:r>
            <a:r>
              <a:rPr lang="es-MX" dirty="0" err="1"/>
              <a:t>GADs</a:t>
            </a:r>
            <a:r>
              <a:rPr lang="es-MX" dirty="0"/>
              <a:t> Cantonales, ya que es su competencia.</a:t>
            </a:r>
          </a:p>
        </p:txBody>
      </p:sp>
      <p:pic>
        <p:nvPicPr>
          <p:cNvPr id="9" name="Imagen 8">
            <a:extLst>
              <a:ext uri="{FF2B5EF4-FFF2-40B4-BE49-F238E27FC236}">
                <a16:creationId xmlns:a16="http://schemas.microsoft.com/office/drawing/2014/main" id="{9762FA7B-6C32-EAD7-B6AC-12F824BEACB0}"/>
              </a:ext>
            </a:extLst>
          </p:cNvPr>
          <p:cNvPicPr>
            <a:picLocks noChangeAspect="1"/>
          </p:cNvPicPr>
          <p:nvPr/>
        </p:nvPicPr>
        <p:blipFill>
          <a:blip r:embed="rId3"/>
          <a:stretch>
            <a:fillRect/>
          </a:stretch>
        </p:blipFill>
        <p:spPr>
          <a:xfrm>
            <a:off x="7067557" y="3229019"/>
            <a:ext cx="1914481" cy="1914481"/>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77"/>
        <p:cNvGrpSpPr/>
        <p:nvPr/>
      </p:nvGrpSpPr>
      <p:grpSpPr>
        <a:xfrm>
          <a:off x="0" y="0"/>
          <a:ext cx="0" cy="0"/>
          <a:chOff x="0" y="0"/>
          <a:chExt cx="0" cy="0"/>
        </a:xfrm>
      </p:grpSpPr>
      <p:sp>
        <p:nvSpPr>
          <p:cNvPr id="478" name="Google Shape;478;p39"/>
          <p:cNvSpPr/>
          <p:nvPr/>
        </p:nvSpPr>
        <p:spPr>
          <a:xfrm>
            <a:off x="-5302320" y="-825534"/>
            <a:ext cx="6017411" cy="2968009"/>
          </a:xfrm>
          <a:prstGeom prst="parallelogram">
            <a:avLst>
              <a:gd name="adj" fmla="val 25000"/>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 name="Google Shape;479;p39"/>
          <p:cNvSpPr txBox="1">
            <a:spLocks noGrp="1"/>
          </p:cNvSpPr>
          <p:nvPr>
            <p:ph type="title"/>
          </p:nvPr>
        </p:nvSpPr>
        <p:spPr>
          <a:xfrm>
            <a:off x="619353" y="658470"/>
            <a:ext cx="4521201" cy="2096782"/>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r>
              <a:rPr lang="es-MX" sz="2800" dirty="0">
                <a:solidFill>
                  <a:schemeClr val="accent3"/>
                </a:solidFill>
                <a:effectLst>
                  <a:outerShdw blurRad="38100" dist="38100" dir="2700000" algn="tl">
                    <a:srgbClr val="000000">
                      <a:alpha val="43137"/>
                    </a:srgbClr>
                  </a:outerShdw>
                </a:effectLst>
              </a:rPr>
              <a:t>¿Qué gestiones realiza el GAD Parroquial desde su competencia para evitar accidentes en temporada invernal. ?</a:t>
            </a:r>
            <a:endParaRPr sz="2800" dirty="0">
              <a:solidFill>
                <a:schemeClr val="accent3"/>
              </a:solidFill>
              <a:effectLst>
                <a:outerShdw blurRad="38100" dist="38100" dir="2700000" algn="tl">
                  <a:srgbClr val="000000">
                    <a:alpha val="43137"/>
                  </a:srgbClr>
                </a:outerShdw>
              </a:effectLst>
            </a:endParaRPr>
          </a:p>
        </p:txBody>
      </p:sp>
      <p:sp>
        <p:nvSpPr>
          <p:cNvPr id="480" name="Google Shape;480;p39"/>
          <p:cNvSpPr txBox="1">
            <a:spLocks noGrp="1"/>
          </p:cNvSpPr>
          <p:nvPr>
            <p:ph type="subTitle" idx="1"/>
          </p:nvPr>
        </p:nvSpPr>
        <p:spPr>
          <a:xfrm>
            <a:off x="5119774" y="1722780"/>
            <a:ext cx="3495447" cy="5524500"/>
          </a:xfrm>
          <a:prstGeom prst="rect">
            <a:avLst/>
          </a:prstGeom>
        </p:spPr>
        <p:txBody>
          <a:bodyPr spcFirstLastPara="1" wrap="square" lIns="91425" tIns="91425" rIns="91425" bIns="91425" anchor="t" anchorCtr="0">
            <a:noAutofit/>
          </a:bodyPr>
          <a:lstStyle/>
          <a:p>
            <a:pPr marL="127000" lvl="0" indent="0" algn="just" rtl="0">
              <a:spcBef>
                <a:spcPts val="1000"/>
              </a:spcBef>
              <a:spcAft>
                <a:spcPts val="0"/>
              </a:spcAft>
              <a:buSzPts val="1600"/>
              <a:buNone/>
            </a:pPr>
            <a:r>
              <a:rPr lang="es-MX" dirty="0"/>
              <a:t>A pesar que no es nuestra competencia el control territorial, solicitamos al gobierno cantonal se realicen operativos constantes y de esta forma evitar la problemática.</a:t>
            </a:r>
          </a:p>
          <a:p>
            <a:pPr marL="127000" lvl="0" indent="0" algn="just" rtl="0">
              <a:spcBef>
                <a:spcPts val="1000"/>
              </a:spcBef>
              <a:spcAft>
                <a:spcPts val="0"/>
              </a:spcAft>
              <a:buSzPts val="1600"/>
              <a:buNone/>
            </a:pPr>
            <a:r>
              <a:rPr lang="es-MX" dirty="0"/>
              <a:t>El GAD parroquial desde el 2014 promueve las capacitaciones a través de los  diferentes organismos para una buena educación en materia de riesgos. El control de las construcciones son competencias del Gobierno Cantonal.</a:t>
            </a:r>
            <a:endParaRPr dirty="0"/>
          </a:p>
        </p:txBody>
      </p:sp>
      <p:pic>
        <p:nvPicPr>
          <p:cNvPr id="5" name="Imagen 4">
            <a:extLst>
              <a:ext uri="{FF2B5EF4-FFF2-40B4-BE49-F238E27FC236}">
                <a16:creationId xmlns:a16="http://schemas.microsoft.com/office/drawing/2014/main" id="{9B7184F7-87B1-ABE3-D738-EE1F34E6216D}"/>
              </a:ext>
            </a:extLst>
          </p:cNvPr>
          <p:cNvPicPr>
            <a:picLocks noChangeAspect="1"/>
          </p:cNvPicPr>
          <p:nvPr/>
        </p:nvPicPr>
        <p:blipFill rotWithShape="1">
          <a:blip r:embed="rId3"/>
          <a:srcRect b="50000"/>
          <a:stretch/>
        </p:blipFill>
        <p:spPr>
          <a:xfrm>
            <a:off x="5119776" y="171056"/>
            <a:ext cx="3404871" cy="1702436"/>
          </a:xfrm>
          <a:prstGeom prst="rect">
            <a:avLst/>
          </a:prstGeom>
        </p:spPr>
      </p:pic>
      <p:pic>
        <p:nvPicPr>
          <p:cNvPr id="7" name="Imagen 6">
            <a:extLst>
              <a:ext uri="{FF2B5EF4-FFF2-40B4-BE49-F238E27FC236}">
                <a16:creationId xmlns:a16="http://schemas.microsoft.com/office/drawing/2014/main" id="{38098648-2E6A-36A3-4C27-6358778DBEC6}"/>
              </a:ext>
            </a:extLst>
          </p:cNvPr>
          <p:cNvPicPr>
            <a:picLocks noChangeAspect="1"/>
          </p:cNvPicPr>
          <p:nvPr/>
        </p:nvPicPr>
        <p:blipFill rotWithShape="1">
          <a:blip r:embed="rId3"/>
          <a:srcRect l="521" t="50000"/>
          <a:stretch/>
        </p:blipFill>
        <p:spPr>
          <a:xfrm>
            <a:off x="948049" y="3169202"/>
            <a:ext cx="4171725" cy="209678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410;p36">
            <a:extLst>
              <a:ext uri="{FF2B5EF4-FFF2-40B4-BE49-F238E27FC236}">
                <a16:creationId xmlns:a16="http://schemas.microsoft.com/office/drawing/2014/main" id="{368D2929-C13F-A918-98B9-7E2DBAF3BD9B}"/>
              </a:ext>
            </a:extLst>
          </p:cNvPr>
          <p:cNvSpPr/>
          <p:nvPr/>
        </p:nvSpPr>
        <p:spPr>
          <a:xfrm rot="10800000">
            <a:off x="-3477080" y="-163557"/>
            <a:ext cx="4843036" cy="5470614"/>
          </a:xfrm>
          <a:custGeom>
            <a:avLst/>
            <a:gdLst/>
            <a:ahLst/>
            <a:cxnLst/>
            <a:rect l="l" t="t" r="r" b="b"/>
            <a:pathLst>
              <a:path w="179139" h="208463" extrusionOk="0">
                <a:moveTo>
                  <a:pt x="179139" y="546"/>
                </a:moveTo>
                <a:lnTo>
                  <a:pt x="178594" y="208463"/>
                </a:lnTo>
                <a:lnTo>
                  <a:pt x="0" y="207917"/>
                </a:lnTo>
                <a:lnTo>
                  <a:pt x="65314" y="0"/>
                </a:lnTo>
                <a:close/>
              </a:path>
            </a:pathLst>
          </a:custGeom>
          <a:solidFill>
            <a:schemeClr val="accent6"/>
          </a:solidFill>
          <a:ln>
            <a:noFill/>
          </a:ln>
        </p:spPr>
      </p:sp>
      <p:pic>
        <p:nvPicPr>
          <p:cNvPr id="7" name="Imagen 6">
            <a:extLst>
              <a:ext uri="{FF2B5EF4-FFF2-40B4-BE49-F238E27FC236}">
                <a16:creationId xmlns:a16="http://schemas.microsoft.com/office/drawing/2014/main" id="{57189985-3BE9-480E-3D40-D33ACAAA9B18}"/>
              </a:ext>
            </a:extLst>
          </p:cNvPr>
          <p:cNvPicPr>
            <a:picLocks noChangeAspect="1"/>
          </p:cNvPicPr>
          <p:nvPr/>
        </p:nvPicPr>
        <p:blipFill>
          <a:blip r:embed="rId2"/>
          <a:stretch>
            <a:fillRect/>
          </a:stretch>
        </p:blipFill>
        <p:spPr>
          <a:xfrm>
            <a:off x="1365956" y="215411"/>
            <a:ext cx="2971582" cy="2228687"/>
          </a:xfrm>
          <a:prstGeom prst="rect">
            <a:avLst/>
          </a:prstGeom>
        </p:spPr>
      </p:pic>
      <p:pic>
        <p:nvPicPr>
          <p:cNvPr id="9" name="Imagen 8">
            <a:extLst>
              <a:ext uri="{FF2B5EF4-FFF2-40B4-BE49-F238E27FC236}">
                <a16:creationId xmlns:a16="http://schemas.microsoft.com/office/drawing/2014/main" id="{24D1EF3C-4DA5-57B3-BF61-34C7B4DFA2A6}"/>
              </a:ext>
            </a:extLst>
          </p:cNvPr>
          <p:cNvPicPr>
            <a:picLocks noChangeAspect="1"/>
          </p:cNvPicPr>
          <p:nvPr/>
        </p:nvPicPr>
        <p:blipFill>
          <a:blip r:embed="rId3"/>
          <a:stretch>
            <a:fillRect/>
          </a:stretch>
        </p:blipFill>
        <p:spPr>
          <a:xfrm>
            <a:off x="5480756" y="215411"/>
            <a:ext cx="2971582" cy="2228687"/>
          </a:xfrm>
          <a:prstGeom prst="rect">
            <a:avLst/>
          </a:prstGeom>
        </p:spPr>
      </p:pic>
      <p:pic>
        <p:nvPicPr>
          <p:cNvPr id="11" name="Imagen 10">
            <a:extLst>
              <a:ext uri="{FF2B5EF4-FFF2-40B4-BE49-F238E27FC236}">
                <a16:creationId xmlns:a16="http://schemas.microsoft.com/office/drawing/2014/main" id="{DB57EBC0-DAEB-EF4F-E13A-730562EA01F6}"/>
              </a:ext>
            </a:extLst>
          </p:cNvPr>
          <p:cNvPicPr>
            <a:picLocks noChangeAspect="1"/>
          </p:cNvPicPr>
          <p:nvPr/>
        </p:nvPicPr>
        <p:blipFill>
          <a:blip r:embed="rId4"/>
          <a:stretch>
            <a:fillRect/>
          </a:stretch>
        </p:blipFill>
        <p:spPr>
          <a:xfrm>
            <a:off x="1365956" y="2758708"/>
            <a:ext cx="2892507" cy="2169381"/>
          </a:xfrm>
          <a:prstGeom prst="rect">
            <a:avLst/>
          </a:prstGeom>
        </p:spPr>
      </p:pic>
      <p:pic>
        <p:nvPicPr>
          <p:cNvPr id="14" name="Imagen 13">
            <a:extLst>
              <a:ext uri="{FF2B5EF4-FFF2-40B4-BE49-F238E27FC236}">
                <a16:creationId xmlns:a16="http://schemas.microsoft.com/office/drawing/2014/main" id="{F41ED12C-DC57-35FB-4152-F3F1933F17EE}"/>
              </a:ext>
            </a:extLst>
          </p:cNvPr>
          <p:cNvPicPr>
            <a:picLocks noChangeAspect="1"/>
          </p:cNvPicPr>
          <p:nvPr/>
        </p:nvPicPr>
        <p:blipFill>
          <a:blip r:embed="rId5"/>
          <a:srcRect/>
          <a:stretch/>
        </p:blipFill>
        <p:spPr>
          <a:xfrm>
            <a:off x="5480756" y="2759021"/>
            <a:ext cx="2892507" cy="2168754"/>
          </a:xfrm>
          <a:prstGeom prst="rect">
            <a:avLst/>
          </a:prstGeom>
        </p:spPr>
      </p:pic>
    </p:spTree>
    <p:extLst>
      <p:ext uri="{BB962C8B-B14F-4D97-AF65-F5344CB8AC3E}">
        <p14:creationId xmlns:p14="http://schemas.microsoft.com/office/powerpoint/2010/main" val="40187927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86"/>
        <p:cNvGrpSpPr/>
        <p:nvPr/>
      </p:nvGrpSpPr>
      <p:grpSpPr>
        <a:xfrm>
          <a:off x="0" y="0"/>
          <a:ext cx="0" cy="0"/>
          <a:chOff x="0" y="0"/>
          <a:chExt cx="0" cy="0"/>
        </a:xfrm>
      </p:grpSpPr>
      <p:sp>
        <p:nvSpPr>
          <p:cNvPr id="487" name="Google Shape;487;p40"/>
          <p:cNvSpPr txBox="1">
            <a:spLocks noGrp="1"/>
          </p:cNvSpPr>
          <p:nvPr>
            <p:ph type="title"/>
          </p:nvPr>
        </p:nvSpPr>
        <p:spPr>
          <a:xfrm>
            <a:off x="614500" y="511615"/>
            <a:ext cx="6451544" cy="1101889"/>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r>
              <a:rPr lang="es-MX" dirty="0">
                <a:solidFill>
                  <a:schemeClr val="accent3"/>
                </a:solidFill>
                <a:effectLst>
                  <a:outerShdw blurRad="38100" dist="38100" dir="2700000" algn="tl">
                    <a:srgbClr val="000000">
                      <a:alpha val="43137"/>
                    </a:srgbClr>
                  </a:outerShdw>
                </a:effectLst>
              </a:rPr>
              <a:t>¿Ha realizado gestiones el GAD Parroquial? </a:t>
            </a:r>
            <a:br>
              <a:rPr lang="es-MX" dirty="0">
                <a:solidFill>
                  <a:schemeClr val="accent3"/>
                </a:solidFill>
                <a:effectLst>
                  <a:outerShdw blurRad="38100" dist="38100" dir="2700000" algn="tl">
                    <a:srgbClr val="000000">
                      <a:alpha val="43137"/>
                    </a:srgbClr>
                  </a:outerShdw>
                </a:effectLst>
              </a:rPr>
            </a:br>
            <a:r>
              <a:rPr lang="es-MX" sz="1200" dirty="0">
                <a:solidFill>
                  <a:schemeClr val="accent3"/>
                </a:solidFill>
                <a:effectLst>
                  <a:outerShdw blurRad="38100" dist="38100" dir="2700000" algn="tl">
                    <a:srgbClr val="000000">
                      <a:alpha val="43137"/>
                    </a:srgbClr>
                  </a:outerShdw>
                </a:effectLst>
              </a:rPr>
              <a:t>( Falta la repontencialización eléctrica en nuestra parroquia)</a:t>
            </a:r>
            <a:endParaRPr lang="es-EC" dirty="0">
              <a:solidFill>
                <a:schemeClr val="accent3"/>
              </a:solidFill>
              <a:effectLst>
                <a:outerShdw blurRad="38100" dist="38100" dir="2700000" algn="tl">
                  <a:srgbClr val="000000">
                    <a:alpha val="43137"/>
                  </a:srgbClr>
                </a:outerShdw>
              </a:effectLst>
            </a:endParaRPr>
          </a:p>
        </p:txBody>
      </p:sp>
      <p:sp>
        <p:nvSpPr>
          <p:cNvPr id="488" name="Google Shape;488;p40"/>
          <p:cNvSpPr txBox="1">
            <a:spLocks noGrp="1"/>
          </p:cNvSpPr>
          <p:nvPr>
            <p:ph type="subTitle" idx="1"/>
          </p:nvPr>
        </p:nvSpPr>
        <p:spPr>
          <a:xfrm>
            <a:off x="688893" y="2039344"/>
            <a:ext cx="4187064" cy="1856527"/>
          </a:xfrm>
          <a:prstGeom prst="rect">
            <a:avLst/>
          </a:prstGeom>
        </p:spPr>
        <p:txBody>
          <a:bodyPr spcFirstLastPara="1" wrap="square" lIns="91425" tIns="91425" rIns="91425" bIns="91425" anchor="t" anchorCtr="0">
            <a:noAutofit/>
          </a:bodyPr>
          <a:lstStyle/>
          <a:p>
            <a:pPr marL="0" lvl="0" indent="0" algn="just" rtl="0">
              <a:spcBef>
                <a:spcPts val="0"/>
              </a:spcBef>
              <a:spcAft>
                <a:spcPts val="0"/>
              </a:spcAft>
              <a:buNone/>
            </a:pPr>
            <a:r>
              <a:rPr lang="es-MX" sz="1800" dirty="0"/>
              <a:t>Si hemos realizado gestiones ante CNEL. para repotenciar el servicio eléctrico en las comunidades como: Los Naranjos, Caja Fuego, Los Tigres, Limones, San Sebastián, Tierra Dura, y El Cerro, por la problemática del servicio eléctrico.</a:t>
            </a:r>
            <a:endParaRPr sz="1800" dirty="0"/>
          </a:p>
        </p:txBody>
      </p:sp>
      <p:pic>
        <p:nvPicPr>
          <p:cNvPr id="13" name="Imagen 12">
            <a:extLst>
              <a:ext uri="{FF2B5EF4-FFF2-40B4-BE49-F238E27FC236}">
                <a16:creationId xmlns:a16="http://schemas.microsoft.com/office/drawing/2014/main" id="{AF422C9A-1F01-8695-ADB0-9EFC415EBE87}"/>
              </a:ext>
            </a:extLst>
          </p:cNvPr>
          <p:cNvPicPr>
            <a:picLocks noChangeAspect="1"/>
          </p:cNvPicPr>
          <p:nvPr/>
        </p:nvPicPr>
        <p:blipFill>
          <a:blip r:embed="rId3"/>
          <a:stretch>
            <a:fillRect/>
          </a:stretch>
        </p:blipFill>
        <p:spPr>
          <a:xfrm>
            <a:off x="5950423" y="2240458"/>
            <a:ext cx="2579077" cy="2579077"/>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a:extLst>
              <a:ext uri="{FF2B5EF4-FFF2-40B4-BE49-F238E27FC236}">
                <a16:creationId xmlns:a16="http://schemas.microsoft.com/office/drawing/2014/main" id="{6CE6C50E-18AF-749A-E1E8-50418D721FBB}"/>
              </a:ext>
            </a:extLst>
          </p:cNvPr>
          <p:cNvSpPr>
            <a:spLocks noGrp="1"/>
          </p:cNvSpPr>
          <p:nvPr>
            <p:ph type="subTitle" idx="1"/>
          </p:nvPr>
        </p:nvSpPr>
        <p:spPr>
          <a:xfrm>
            <a:off x="715000" y="2571750"/>
            <a:ext cx="4739127" cy="1526914"/>
          </a:xfrm>
        </p:spPr>
        <p:txBody>
          <a:bodyPr/>
          <a:lstStyle/>
          <a:p>
            <a:pPr marL="0" indent="0" algn="just"/>
            <a:r>
              <a:rPr lang="es-MX" dirty="0"/>
              <a:t>Como GAD parroquial no hemos realizado gestiones de esta naturaleza, ya que es competencia de la empresa pública CNEL. Problemática que los ciudadanos (USUARIOS) deben denunciar ante este organismo con el código único.</a:t>
            </a:r>
          </a:p>
          <a:p>
            <a:pPr algn="l"/>
            <a:endParaRPr lang="es-EC" dirty="0"/>
          </a:p>
        </p:txBody>
      </p:sp>
      <p:sp>
        <p:nvSpPr>
          <p:cNvPr id="5" name="Título 4">
            <a:extLst>
              <a:ext uri="{FF2B5EF4-FFF2-40B4-BE49-F238E27FC236}">
                <a16:creationId xmlns:a16="http://schemas.microsoft.com/office/drawing/2014/main" id="{190ABE73-3F77-94CF-5C26-C3E61B542393}"/>
              </a:ext>
            </a:extLst>
          </p:cNvPr>
          <p:cNvSpPr>
            <a:spLocks noGrp="1"/>
          </p:cNvSpPr>
          <p:nvPr>
            <p:ph type="title" idx="3"/>
          </p:nvPr>
        </p:nvSpPr>
        <p:spPr>
          <a:xfrm>
            <a:off x="715100" y="546288"/>
            <a:ext cx="7713900" cy="2025462"/>
          </a:xfrm>
        </p:spPr>
        <p:txBody>
          <a:bodyPr/>
          <a:lstStyle/>
          <a:p>
            <a:r>
              <a:rPr lang="es-EC" dirty="0">
                <a:solidFill>
                  <a:schemeClr val="accent4"/>
                </a:solidFill>
                <a:effectLst>
                  <a:outerShdw blurRad="38100" dist="38100" dir="2700000" algn="tl">
                    <a:srgbClr val="000000">
                      <a:alpha val="43137"/>
                    </a:srgbClr>
                  </a:outerShdw>
                </a:effectLst>
              </a:rPr>
              <a:t>¿ Que gestión ha realizado el GAD ante está problemática? Ya que existen direcciones erróneas</a:t>
            </a:r>
            <a:br>
              <a:rPr lang="es-EC" dirty="0">
                <a:solidFill>
                  <a:schemeClr val="accent4"/>
                </a:solidFill>
                <a:effectLst>
                  <a:outerShdw blurRad="38100" dist="38100" dir="2700000" algn="tl">
                    <a:srgbClr val="000000">
                      <a:alpha val="43137"/>
                    </a:srgbClr>
                  </a:outerShdw>
                </a:effectLst>
              </a:rPr>
            </a:br>
            <a:r>
              <a:rPr lang="es-EC" sz="1600" dirty="0">
                <a:solidFill>
                  <a:schemeClr val="accent4"/>
                </a:solidFill>
                <a:effectLst>
                  <a:outerShdw blurRad="38100" dist="38100" dir="2700000" algn="tl">
                    <a:srgbClr val="000000">
                      <a:alpha val="43137"/>
                    </a:srgbClr>
                  </a:outerShdw>
                </a:effectLst>
              </a:rPr>
              <a:t>( Falta de actualización de los datos de los medidores eléctricos instalados)</a:t>
            </a:r>
            <a:endParaRPr lang="es-EC" dirty="0"/>
          </a:p>
        </p:txBody>
      </p:sp>
    </p:spTree>
    <p:extLst>
      <p:ext uri="{BB962C8B-B14F-4D97-AF65-F5344CB8AC3E}">
        <p14:creationId xmlns:p14="http://schemas.microsoft.com/office/powerpoint/2010/main" val="20986505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09"/>
        <p:cNvGrpSpPr/>
        <p:nvPr/>
      </p:nvGrpSpPr>
      <p:grpSpPr>
        <a:xfrm>
          <a:off x="0" y="0"/>
          <a:ext cx="0" cy="0"/>
          <a:chOff x="0" y="0"/>
          <a:chExt cx="0" cy="0"/>
        </a:xfrm>
      </p:grpSpPr>
      <p:sp>
        <p:nvSpPr>
          <p:cNvPr id="410" name="Google Shape;410;p36"/>
          <p:cNvSpPr/>
          <p:nvPr/>
        </p:nvSpPr>
        <p:spPr>
          <a:xfrm rot="10800000">
            <a:off x="-2979503" y="-327114"/>
            <a:ext cx="4843036" cy="5470614"/>
          </a:xfrm>
          <a:custGeom>
            <a:avLst/>
            <a:gdLst/>
            <a:ahLst/>
            <a:cxnLst/>
            <a:rect l="l" t="t" r="r" b="b"/>
            <a:pathLst>
              <a:path w="179139" h="208463" extrusionOk="0">
                <a:moveTo>
                  <a:pt x="179139" y="546"/>
                </a:moveTo>
                <a:lnTo>
                  <a:pt x="178594" y="208463"/>
                </a:lnTo>
                <a:lnTo>
                  <a:pt x="0" y="207917"/>
                </a:lnTo>
                <a:lnTo>
                  <a:pt x="65314" y="0"/>
                </a:lnTo>
                <a:close/>
              </a:path>
            </a:pathLst>
          </a:custGeom>
          <a:solidFill>
            <a:schemeClr val="accent6"/>
          </a:solidFill>
          <a:ln>
            <a:noFill/>
          </a:ln>
        </p:spPr>
      </p:sp>
      <p:sp>
        <p:nvSpPr>
          <p:cNvPr id="411" name="Google Shape;411;p36"/>
          <p:cNvSpPr txBox="1">
            <a:spLocks noGrp="1"/>
          </p:cNvSpPr>
          <p:nvPr>
            <p:ph type="body" idx="1"/>
          </p:nvPr>
        </p:nvSpPr>
        <p:spPr>
          <a:xfrm>
            <a:off x="1207483" y="2746438"/>
            <a:ext cx="1913645" cy="84851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EC" sz="3600" dirty="0">
                <a:solidFill>
                  <a:schemeClr val="dk1"/>
                </a:solidFill>
              </a:rPr>
              <a:t>Biofísico</a:t>
            </a:r>
            <a:endParaRPr sz="3600" dirty="0">
              <a:solidFill>
                <a:schemeClr val="dk1"/>
              </a:solidFill>
            </a:endParaRPr>
          </a:p>
        </p:txBody>
      </p:sp>
      <p:sp>
        <p:nvSpPr>
          <p:cNvPr id="412" name="Google Shape;412;p36"/>
          <p:cNvSpPr txBox="1">
            <a:spLocks noGrp="1"/>
          </p:cNvSpPr>
          <p:nvPr>
            <p:ph type="title"/>
          </p:nvPr>
        </p:nvSpPr>
        <p:spPr>
          <a:xfrm>
            <a:off x="1207483" y="1658645"/>
            <a:ext cx="4527300" cy="1053182"/>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EC" dirty="0">
                <a:effectLst>
                  <a:outerShdw blurRad="38100" dist="38100" dir="2700000" algn="tl">
                    <a:srgbClr val="000000">
                      <a:alpha val="43137"/>
                    </a:srgbClr>
                  </a:outerShdw>
                </a:effectLst>
              </a:rPr>
              <a:t>Mesa de Trabajo  </a:t>
            </a:r>
            <a:br>
              <a:rPr lang="es-EC" dirty="0">
                <a:effectLst>
                  <a:outerShdw blurRad="38100" dist="38100" dir="2700000" algn="tl">
                    <a:srgbClr val="000000">
                      <a:alpha val="43137"/>
                    </a:srgbClr>
                  </a:outerShdw>
                </a:effectLst>
              </a:rPr>
            </a:br>
            <a:r>
              <a:rPr lang="es-EC" dirty="0">
                <a:effectLst>
                  <a:outerShdw blurRad="38100" dist="38100" dir="2700000" algn="tl">
                    <a:srgbClr val="000000">
                      <a:alpha val="43137"/>
                    </a:srgbClr>
                  </a:outerShdw>
                </a:effectLst>
              </a:rPr>
              <a:t>Tema:</a:t>
            </a:r>
          </a:p>
        </p:txBody>
      </p:sp>
      <p:pic>
        <p:nvPicPr>
          <p:cNvPr id="3" name="Imagen 2">
            <a:extLst>
              <a:ext uri="{FF2B5EF4-FFF2-40B4-BE49-F238E27FC236}">
                <a16:creationId xmlns:a16="http://schemas.microsoft.com/office/drawing/2014/main" id="{3544593D-7D73-041B-87CC-56D7321BE3D7}"/>
              </a:ext>
            </a:extLst>
          </p:cNvPr>
          <p:cNvPicPr>
            <a:picLocks noChangeAspect="1"/>
          </p:cNvPicPr>
          <p:nvPr/>
        </p:nvPicPr>
        <p:blipFill>
          <a:blip r:embed="rId3"/>
          <a:stretch>
            <a:fillRect/>
          </a:stretch>
        </p:blipFill>
        <p:spPr>
          <a:xfrm>
            <a:off x="-218981" y="1693256"/>
            <a:ext cx="1590587" cy="1473385"/>
          </a:xfrm>
          <a:prstGeom prst="rect">
            <a:avLst/>
          </a:prstGeom>
        </p:spPr>
      </p:pic>
      <p:pic>
        <p:nvPicPr>
          <p:cNvPr id="5" name="Imagen 4">
            <a:extLst>
              <a:ext uri="{FF2B5EF4-FFF2-40B4-BE49-F238E27FC236}">
                <a16:creationId xmlns:a16="http://schemas.microsoft.com/office/drawing/2014/main" id="{F2F127F9-6254-6F86-131E-957E18FE58B9}"/>
              </a:ext>
            </a:extLst>
          </p:cNvPr>
          <p:cNvPicPr>
            <a:picLocks noChangeAspect="1"/>
          </p:cNvPicPr>
          <p:nvPr/>
        </p:nvPicPr>
        <p:blipFill>
          <a:blip r:embed="rId4"/>
          <a:stretch>
            <a:fillRect/>
          </a:stretch>
        </p:blipFill>
        <p:spPr>
          <a:xfrm>
            <a:off x="5112584" y="1301135"/>
            <a:ext cx="3982915" cy="398291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51"/>
        <p:cNvGrpSpPr/>
        <p:nvPr/>
      </p:nvGrpSpPr>
      <p:grpSpPr>
        <a:xfrm>
          <a:off x="0" y="0"/>
          <a:ext cx="0" cy="0"/>
          <a:chOff x="0" y="0"/>
          <a:chExt cx="0" cy="0"/>
        </a:xfrm>
      </p:grpSpPr>
      <p:sp>
        <p:nvSpPr>
          <p:cNvPr id="553" name="Google Shape;553;p42"/>
          <p:cNvSpPr txBox="1">
            <a:spLocks noGrp="1"/>
          </p:cNvSpPr>
          <p:nvPr>
            <p:ph type="title"/>
          </p:nvPr>
        </p:nvSpPr>
        <p:spPr>
          <a:xfrm>
            <a:off x="575734" y="253514"/>
            <a:ext cx="7540978" cy="1169622"/>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MX" dirty="0"/>
              <a:t>¿Se realizó las gestiones o se planteó convenio?</a:t>
            </a:r>
            <a:br>
              <a:rPr lang="es-MX" dirty="0"/>
            </a:br>
            <a:r>
              <a:rPr lang="es-MX" sz="1600" dirty="0"/>
              <a:t>(Limpieza de quebradas)</a:t>
            </a:r>
            <a:endParaRPr dirty="0"/>
          </a:p>
        </p:txBody>
      </p:sp>
      <p:sp>
        <p:nvSpPr>
          <p:cNvPr id="554" name="Google Shape;554;p42"/>
          <p:cNvSpPr txBox="1">
            <a:spLocks noGrp="1"/>
          </p:cNvSpPr>
          <p:nvPr>
            <p:ph type="subTitle" idx="1"/>
          </p:nvPr>
        </p:nvSpPr>
        <p:spPr>
          <a:xfrm>
            <a:off x="3889314" y="1939274"/>
            <a:ext cx="4447862" cy="2826363"/>
          </a:xfrm>
          <a:prstGeom prst="rect">
            <a:avLst/>
          </a:prstGeom>
        </p:spPr>
        <p:txBody>
          <a:bodyPr spcFirstLastPara="1" wrap="square" lIns="91425" tIns="91425" rIns="91425" bIns="91425" anchor="t" anchorCtr="0">
            <a:noAutofit/>
          </a:bodyPr>
          <a:lstStyle/>
          <a:p>
            <a:pPr marL="127000" lvl="0" indent="0" algn="just" rtl="0">
              <a:spcBef>
                <a:spcPts val="0"/>
              </a:spcBef>
              <a:spcAft>
                <a:spcPts val="0"/>
              </a:spcAft>
              <a:buSzPts val="1600"/>
              <a:buNone/>
            </a:pPr>
            <a:r>
              <a:rPr lang="es-MX" dirty="0"/>
              <a:t>Se realizaron las gestiones, y se ejecutaron las inspecciones. La respuesta y la falta de maquinarias de la entidad competente, no permitió realizar las limpiezas para la etapa invernal 2023.</a:t>
            </a:r>
          </a:p>
          <a:p>
            <a:pPr marL="127000" lvl="0" indent="0" algn="just" rtl="0">
              <a:spcBef>
                <a:spcPts val="0"/>
              </a:spcBef>
              <a:spcAft>
                <a:spcPts val="0"/>
              </a:spcAft>
              <a:buSzPts val="1600"/>
              <a:buNone/>
            </a:pPr>
            <a:r>
              <a:rPr lang="es-MX" dirty="0"/>
              <a:t>Entiendo que es un problema y que desde el 2014 se ha tomado en consideración y se han realizado inversiones jamás antes vista dentro de la parroquia, porque nos basamos en un levantamiento técnico ante desastres y amenazas.</a:t>
            </a:r>
            <a:endParaRPr dirty="0">
              <a:latin typeface="Blinker SemiBold"/>
              <a:ea typeface="Blinker SemiBold"/>
              <a:cs typeface="Blinker SemiBold"/>
              <a:sym typeface="Blinker SemiBold"/>
            </a:endParaRPr>
          </a:p>
        </p:txBody>
      </p:sp>
      <p:sp>
        <p:nvSpPr>
          <p:cNvPr id="2" name="Google Shape;251;p34">
            <a:extLst>
              <a:ext uri="{FF2B5EF4-FFF2-40B4-BE49-F238E27FC236}">
                <a16:creationId xmlns:a16="http://schemas.microsoft.com/office/drawing/2014/main" id="{25EBCAF9-8458-B99F-7BFD-7CE32B19D12D}"/>
              </a:ext>
            </a:extLst>
          </p:cNvPr>
          <p:cNvSpPr/>
          <p:nvPr/>
        </p:nvSpPr>
        <p:spPr>
          <a:xfrm>
            <a:off x="1131897" y="4193403"/>
            <a:ext cx="2422800" cy="446330"/>
          </a:xfrm>
          <a:prstGeom prst="ellipse">
            <a:avLst/>
          </a:prstGeom>
          <a:solidFill>
            <a:srgbClr val="1E1E1E">
              <a:alpha val="178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 name="Imagen 6">
            <a:extLst>
              <a:ext uri="{FF2B5EF4-FFF2-40B4-BE49-F238E27FC236}">
                <a16:creationId xmlns:a16="http://schemas.microsoft.com/office/drawing/2014/main" id="{7C5F0040-FD43-1772-E3E7-261EACD8FEF3}"/>
              </a:ext>
            </a:extLst>
          </p:cNvPr>
          <p:cNvPicPr>
            <a:picLocks noChangeAspect="1"/>
          </p:cNvPicPr>
          <p:nvPr/>
        </p:nvPicPr>
        <p:blipFill>
          <a:blip r:embed="rId3"/>
          <a:stretch>
            <a:fillRect/>
          </a:stretch>
        </p:blipFill>
        <p:spPr>
          <a:xfrm>
            <a:off x="1005525" y="1939275"/>
            <a:ext cx="2549172" cy="2549172"/>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477"/>
        <p:cNvGrpSpPr/>
        <p:nvPr/>
      </p:nvGrpSpPr>
      <p:grpSpPr>
        <a:xfrm>
          <a:off x="0" y="0"/>
          <a:ext cx="0" cy="0"/>
          <a:chOff x="0" y="0"/>
          <a:chExt cx="0" cy="0"/>
        </a:xfrm>
      </p:grpSpPr>
      <p:sp>
        <p:nvSpPr>
          <p:cNvPr id="478" name="Google Shape;478;p39"/>
          <p:cNvSpPr/>
          <p:nvPr/>
        </p:nvSpPr>
        <p:spPr>
          <a:xfrm>
            <a:off x="-5302320" y="-825534"/>
            <a:ext cx="6017411" cy="2968009"/>
          </a:xfrm>
          <a:prstGeom prst="parallelogram">
            <a:avLst>
              <a:gd name="adj" fmla="val 25000"/>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 name="Google Shape;479;p39"/>
          <p:cNvSpPr txBox="1">
            <a:spLocks noGrp="1"/>
          </p:cNvSpPr>
          <p:nvPr>
            <p:ph type="title"/>
          </p:nvPr>
        </p:nvSpPr>
        <p:spPr>
          <a:xfrm>
            <a:off x="797153" y="836952"/>
            <a:ext cx="7713900" cy="1279229"/>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r>
              <a:rPr lang="es-MX" sz="3200" dirty="0">
                <a:solidFill>
                  <a:schemeClr val="accent3"/>
                </a:solidFill>
                <a:effectLst>
                  <a:outerShdw blurRad="38100" dist="38100" dir="2700000" algn="tl">
                    <a:srgbClr val="000000">
                      <a:alpha val="43137"/>
                    </a:srgbClr>
                  </a:outerShdw>
                </a:effectLst>
              </a:rPr>
              <a:t>¿Se realizó las gestiones o se planteó hacer un convenio? </a:t>
            </a:r>
            <a:br>
              <a:rPr lang="es-MX" sz="3200" dirty="0">
                <a:solidFill>
                  <a:schemeClr val="accent3"/>
                </a:solidFill>
                <a:effectLst>
                  <a:outerShdw blurRad="38100" dist="38100" dir="2700000" algn="tl">
                    <a:srgbClr val="000000">
                      <a:alpha val="43137"/>
                    </a:srgbClr>
                  </a:outerShdw>
                </a:effectLst>
              </a:rPr>
            </a:br>
            <a:r>
              <a:rPr lang="es-MX" sz="1400" dirty="0">
                <a:solidFill>
                  <a:schemeClr val="accent3"/>
                </a:solidFill>
                <a:effectLst>
                  <a:outerShdw blurRad="38100" dist="38100" dir="2700000" algn="tl">
                    <a:srgbClr val="000000">
                      <a:alpha val="43137"/>
                    </a:srgbClr>
                  </a:outerShdw>
                </a:effectLst>
              </a:rPr>
              <a:t>(Lastrado de vías)</a:t>
            </a:r>
            <a:endParaRPr sz="3200" dirty="0">
              <a:solidFill>
                <a:schemeClr val="accent3"/>
              </a:solidFill>
              <a:effectLst>
                <a:outerShdw blurRad="38100" dist="38100" dir="2700000" algn="tl">
                  <a:srgbClr val="000000">
                    <a:alpha val="43137"/>
                  </a:srgbClr>
                </a:outerShdw>
              </a:effectLst>
            </a:endParaRPr>
          </a:p>
        </p:txBody>
      </p:sp>
      <p:sp>
        <p:nvSpPr>
          <p:cNvPr id="480" name="Google Shape;480;p39"/>
          <p:cNvSpPr txBox="1">
            <a:spLocks noGrp="1"/>
          </p:cNvSpPr>
          <p:nvPr>
            <p:ph type="subTitle" idx="1"/>
          </p:nvPr>
        </p:nvSpPr>
        <p:spPr>
          <a:xfrm>
            <a:off x="797153" y="1938144"/>
            <a:ext cx="7106499" cy="2089556"/>
          </a:xfrm>
          <a:prstGeom prst="rect">
            <a:avLst/>
          </a:prstGeom>
        </p:spPr>
        <p:txBody>
          <a:bodyPr spcFirstLastPara="1" wrap="square" lIns="91425" tIns="91425" rIns="91425" bIns="91425" anchor="t" anchorCtr="0">
            <a:noAutofit/>
          </a:bodyPr>
          <a:lstStyle/>
          <a:p>
            <a:pPr marL="127000" lvl="0" indent="0" algn="just" rtl="0">
              <a:spcBef>
                <a:spcPts val="1000"/>
              </a:spcBef>
              <a:spcAft>
                <a:spcPts val="0"/>
              </a:spcAft>
              <a:buSzPts val="1600"/>
              <a:buNone/>
            </a:pPr>
            <a:r>
              <a:rPr lang="es-MX" dirty="0"/>
              <a:t>Se realizaron las gestiones para que la institución realice el trabajo, tal como lo manda la normativa. Se realizaron inspecciones de lo que falta por lastrar. La planificación provincial en la parroquia está cumplida en el tema vial  según oferta de la autoridad provincial.</a:t>
            </a:r>
          </a:p>
          <a:p>
            <a:pPr marL="127000" lvl="0" indent="0" algn="just" rtl="0">
              <a:spcBef>
                <a:spcPts val="1000"/>
              </a:spcBef>
              <a:spcAft>
                <a:spcPts val="0"/>
              </a:spcAft>
              <a:buSzPts val="1600"/>
              <a:buNone/>
            </a:pPr>
            <a:r>
              <a:rPr lang="es-MX" dirty="0"/>
              <a:t>Se entiende que faltan varios caminos por lastrar y se le va a realizar las recomendaciones a la nueva autoridad para que continúe con las gestiones.</a:t>
            </a:r>
            <a:endParaRPr dirty="0"/>
          </a:p>
        </p:txBody>
      </p:sp>
    </p:spTree>
    <p:extLst>
      <p:ext uri="{BB962C8B-B14F-4D97-AF65-F5344CB8AC3E}">
        <p14:creationId xmlns:p14="http://schemas.microsoft.com/office/powerpoint/2010/main" val="38220860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EA47A1A-7B48-C69D-F4D0-1BE98B14CEA0}"/>
              </a:ext>
            </a:extLst>
          </p:cNvPr>
          <p:cNvSpPr>
            <a:spLocks noGrp="1"/>
          </p:cNvSpPr>
          <p:nvPr>
            <p:ph type="title"/>
          </p:nvPr>
        </p:nvSpPr>
        <p:spPr>
          <a:xfrm>
            <a:off x="1629506" y="720239"/>
            <a:ext cx="6400797" cy="1851511"/>
          </a:xfrm>
        </p:spPr>
        <p:txBody>
          <a:bodyPr/>
          <a:lstStyle/>
          <a:p>
            <a:r>
              <a:rPr lang="es-MX" sz="3600" dirty="0">
                <a:solidFill>
                  <a:schemeClr val="accent3"/>
                </a:solidFill>
                <a:effectLst>
                  <a:outerShdw blurRad="38100" dist="38100" dir="2700000" algn="tl">
                    <a:srgbClr val="000000">
                      <a:alpha val="43137"/>
                    </a:srgbClr>
                  </a:outerShdw>
                </a:effectLst>
              </a:rPr>
              <a:t>¿Se hizo este planteamiento al GAD provincial?</a:t>
            </a:r>
            <a:br>
              <a:rPr lang="es-MX" sz="3600" dirty="0">
                <a:solidFill>
                  <a:schemeClr val="accent3"/>
                </a:solidFill>
                <a:effectLst>
                  <a:outerShdw blurRad="38100" dist="38100" dir="2700000" algn="tl">
                    <a:srgbClr val="000000">
                      <a:alpha val="43137"/>
                    </a:srgbClr>
                  </a:outerShdw>
                </a:effectLst>
              </a:rPr>
            </a:br>
            <a:r>
              <a:rPr lang="es-MX" sz="1600" dirty="0">
                <a:solidFill>
                  <a:schemeClr val="accent3"/>
                </a:solidFill>
                <a:effectLst>
                  <a:outerShdw blurRad="38100" dist="38100" dir="2700000" algn="tl">
                    <a:srgbClr val="000000">
                      <a:alpha val="43137"/>
                    </a:srgbClr>
                  </a:outerShdw>
                </a:effectLst>
              </a:rPr>
              <a:t>( Contratación de maquinarias en convenio con el Consejo Provincial)</a:t>
            </a:r>
            <a:endParaRPr lang="es-EC" sz="3600" dirty="0">
              <a:solidFill>
                <a:schemeClr val="accent3"/>
              </a:solidFill>
              <a:effectLst>
                <a:outerShdw blurRad="38100" dist="38100" dir="2700000" algn="tl">
                  <a:srgbClr val="000000">
                    <a:alpha val="43137"/>
                  </a:srgbClr>
                </a:outerShdw>
              </a:effectLst>
            </a:endParaRPr>
          </a:p>
        </p:txBody>
      </p:sp>
      <p:sp>
        <p:nvSpPr>
          <p:cNvPr id="3" name="Subtítulo 2">
            <a:extLst>
              <a:ext uri="{FF2B5EF4-FFF2-40B4-BE49-F238E27FC236}">
                <a16:creationId xmlns:a16="http://schemas.microsoft.com/office/drawing/2014/main" id="{142FF55C-43E6-2B38-4C5B-25418E9DA66A}"/>
              </a:ext>
            </a:extLst>
          </p:cNvPr>
          <p:cNvSpPr>
            <a:spLocks noGrp="1"/>
          </p:cNvSpPr>
          <p:nvPr>
            <p:ph type="subTitle" idx="1"/>
          </p:nvPr>
        </p:nvSpPr>
        <p:spPr>
          <a:xfrm>
            <a:off x="2238651" y="2442046"/>
            <a:ext cx="5275843" cy="1670720"/>
          </a:xfrm>
        </p:spPr>
        <p:txBody>
          <a:bodyPr/>
          <a:lstStyle/>
          <a:p>
            <a:pPr marL="93663" indent="33338"/>
            <a:r>
              <a:rPr lang="es-MX" dirty="0"/>
              <a:t>Se concretó un convenio de cooperación interinstitucional de delegación de competencia.</a:t>
            </a:r>
          </a:p>
          <a:p>
            <a:pPr marL="93663" indent="33338"/>
            <a:r>
              <a:rPr lang="es-MX" dirty="0"/>
              <a:t>Los convenios son bastante lento por temas burocráticos, se trata de hacerlo para aportar en las soluciones de la ciudadanía. </a:t>
            </a:r>
            <a:endParaRPr lang="es-EC" dirty="0"/>
          </a:p>
        </p:txBody>
      </p:sp>
    </p:spTree>
    <p:extLst>
      <p:ext uri="{BB962C8B-B14F-4D97-AF65-F5344CB8AC3E}">
        <p14:creationId xmlns:p14="http://schemas.microsoft.com/office/powerpoint/2010/main" val="2764553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0AA12A-2685-C1A9-23DF-525C80511766}"/>
              </a:ext>
            </a:extLst>
          </p:cNvPr>
          <p:cNvSpPr>
            <a:spLocks noGrp="1"/>
          </p:cNvSpPr>
          <p:nvPr>
            <p:ph type="ctrTitle"/>
          </p:nvPr>
        </p:nvSpPr>
        <p:spPr>
          <a:xfrm>
            <a:off x="3453150" y="1342153"/>
            <a:ext cx="5303987" cy="1424127"/>
          </a:xfrm>
        </p:spPr>
        <p:txBody>
          <a:bodyPr/>
          <a:lstStyle/>
          <a:p>
            <a:r>
              <a:rPr lang="es-MX" sz="3600" dirty="0">
                <a:solidFill>
                  <a:schemeClr val="accent4">
                    <a:lumMod val="50000"/>
                  </a:schemeClr>
                </a:solidFill>
                <a:effectLst>
                  <a:outerShdw blurRad="38100" dist="38100" dir="2700000" algn="tl">
                    <a:srgbClr val="000000">
                      <a:alpha val="43137"/>
                    </a:srgbClr>
                  </a:outerShdw>
                </a:effectLst>
              </a:rPr>
              <a:t>¿Se hizo el planteamiento al organismo nacional?</a:t>
            </a:r>
            <a:br>
              <a:rPr lang="es-MX" sz="3600" dirty="0">
                <a:solidFill>
                  <a:schemeClr val="accent4">
                    <a:lumMod val="50000"/>
                  </a:schemeClr>
                </a:solidFill>
                <a:effectLst>
                  <a:outerShdw blurRad="38100" dist="38100" dir="2700000" algn="tl">
                    <a:srgbClr val="000000">
                      <a:alpha val="43137"/>
                    </a:srgbClr>
                  </a:outerShdw>
                </a:effectLst>
              </a:rPr>
            </a:br>
            <a:r>
              <a:rPr lang="es-MX" sz="1600" dirty="0">
                <a:solidFill>
                  <a:schemeClr val="accent4">
                    <a:lumMod val="50000"/>
                  </a:schemeClr>
                </a:solidFill>
                <a:effectLst>
                  <a:outerShdw blurRad="38100" dist="38100" dir="2700000" algn="tl">
                    <a:srgbClr val="000000">
                      <a:alpha val="43137"/>
                    </a:srgbClr>
                  </a:outerShdw>
                </a:effectLst>
              </a:rPr>
              <a:t>( Capacitación de la población)</a:t>
            </a:r>
            <a:endParaRPr lang="es-EC" sz="3600" dirty="0">
              <a:solidFill>
                <a:schemeClr val="accent4">
                  <a:lumMod val="50000"/>
                </a:schemeClr>
              </a:solidFill>
              <a:effectLst>
                <a:outerShdw blurRad="38100" dist="38100" dir="2700000" algn="tl">
                  <a:srgbClr val="000000">
                    <a:alpha val="43137"/>
                  </a:srgbClr>
                </a:outerShdw>
              </a:effectLst>
            </a:endParaRPr>
          </a:p>
        </p:txBody>
      </p:sp>
      <p:sp>
        <p:nvSpPr>
          <p:cNvPr id="3" name="Subtítulo 2">
            <a:extLst>
              <a:ext uri="{FF2B5EF4-FFF2-40B4-BE49-F238E27FC236}">
                <a16:creationId xmlns:a16="http://schemas.microsoft.com/office/drawing/2014/main" id="{B20AD5D8-D51F-76D5-374A-F6244499652B}"/>
              </a:ext>
            </a:extLst>
          </p:cNvPr>
          <p:cNvSpPr>
            <a:spLocks noGrp="1"/>
          </p:cNvSpPr>
          <p:nvPr>
            <p:ph type="subTitle" idx="1"/>
          </p:nvPr>
        </p:nvSpPr>
        <p:spPr>
          <a:xfrm>
            <a:off x="3453150" y="2665764"/>
            <a:ext cx="4706110" cy="1062174"/>
          </a:xfrm>
        </p:spPr>
        <p:txBody>
          <a:bodyPr/>
          <a:lstStyle/>
          <a:p>
            <a:pPr marL="11113" indent="-11113" algn="just"/>
            <a:r>
              <a:rPr lang="es-MX" dirty="0"/>
              <a:t>Sí se ha realizado el planteamiento a organismos nacionales y se ha capacitado a la población en diferentes temas.</a:t>
            </a:r>
            <a:endParaRPr lang="es-EC" dirty="0"/>
          </a:p>
        </p:txBody>
      </p:sp>
      <p:sp>
        <p:nvSpPr>
          <p:cNvPr id="4" name="Google Shape;478;p39">
            <a:extLst>
              <a:ext uri="{FF2B5EF4-FFF2-40B4-BE49-F238E27FC236}">
                <a16:creationId xmlns:a16="http://schemas.microsoft.com/office/drawing/2014/main" id="{CDC62855-306B-9566-94E3-9D9528C4BBA1}"/>
              </a:ext>
            </a:extLst>
          </p:cNvPr>
          <p:cNvSpPr/>
          <p:nvPr/>
        </p:nvSpPr>
        <p:spPr>
          <a:xfrm rot="18451869">
            <a:off x="-3709094" y="4572291"/>
            <a:ext cx="6017411" cy="2968009"/>
          </a:xfrm>
          <a:prstGeom prst="parallelogram">
            <a:avLst>
              <a:gd name="adj" fmla="val 25000"/>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 name="Imagen 5">
            <a:extLst>
              <a:ext uri="{FF2B5EF4-FFF2-40B4-BE49-F238E27FC236}">
                <a16:creationId xmlns:a16="http://schemas.microsoft.com/office/drawing/2014/main" id="{B0DE9F94-8897-BC5D-3F8D-DEF96F10714A}"/>
              </a:ext>
            </a:extLst>
          </p:cNvPr>
          <p:cNvPicPr>
            <a:picLocks noChangeAspect="1"/>
          </p:cNvPicPr>
          <p:nvPr/>
        </p:nvPicPr>
        <p:blipFill>
          <a:blip r:embed="rId2"/>
          <a:stretch>
            <a:fillRect/>
          </a:stretch>
        </p:blipFill>
        <p:spPr>
          <a:xfrm>
            <a:off x="683574" y="-253282"/>
            <a:ext cx="2919046" cy="2919046"/>
          </a:xfrm>
          <a:prstGeom prst="rect">
            <a:avLst/>
          </a:prstGeom>
        </p:spPr>
      </p:pic>
    </p:spTree>
    <p:extLst>
      <p:ext uri="{BB962C8B-B14F-4D97-AF65-F5344CB8AC3E}">
        <p14:creationId xmlns:p14="http://schemas.microsoft.com/office/powerpoint/2010/main" val="6208856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674B3C8C-F77D-3593-B909-5C3F562F3D70}"/>
              </a:ext>
            </a:extLst>
          </p:cNvPr>
          <p:cNvPicPr>
            <a:picLocks noChangeAspect="1"/>
          </p:cNvPicPr>
          <p:nvPr/>
        </p:nvPicPr>
        <p:blipFill>
          <a:blip r:embed="rId2"/>
          <a:stretch>
            <a:fillRect/>
          </a:stretch>
        </p:blipFill>
        <p:spPr>
          <a:xfrm>
            <a:off x="5742433" y="1321513"/>
            <a:ext cx="3659474" cy="3039675"/>
          </a:xfrm>
          <a:prstGeom prst="rect">
            <a:avLst/>
          </a:prstGeom>
        </p:spPr>
      </p:pic>
      <p:sp>
        <p:nvSpPr>
          <p:cNvPr id="7" name="CuadroTexto 6">
            <a:extLst>
              <a:ext uri="{FF2B5EF4-FFF2-40B4-BE49-F238E27FC236}">
                <a16:creationId xmlns:a16="http://schemas.microsoft.com/office/drawing/2014/main" id="{26E67CF8-93EB-8A7B-52C0-7E191E24AE50}"/>
              </a:ext>
            </a:extLst>
          </p:cNvPr>
          <p:cNvSpPr txBox="1"/>
          <p:nvPr/>
        </p:nvSpPr>
        <p:spPr>
          <a:xfrm>
            <a:off x="902677" y="174416"/>
            <a:ext cx="6189784" cy="1708160"/>
          </a:xfrm>
          <a:prstGeom prst="rect">
            <a:avLst/>
          </a:prstGeom>
          <a:noFill/>
        </p:spPr>
        <p:txBody>
          <a:bodyPr wrap="square">
            <a:spAutoFit/>
          </a:bodyPr>
          <a:lstStyle/>
          <a:p>
            <a:r>
              <a:rPr kumimoji="0" lang="es-EC" sz="3500" b="0" i="0" u="none" strike="noStrike" kern="0" cap="none" spc="0" normalizeH="0" baseline="0" noProof="0" dirty="0">
                <a:ln>
                  <a:noFill/>
                </a:ln>
                <a:solidFill>
                  <a:srgbClr val="1E1E1E"/>
                </a:solidFill>
                <a:effectLst/>
                <a:uLnTx/>
                <a:uFillTx/>
                <a:latin typeface="Blinker SemiBold"/>
                <a:sym typeface="Blinker SemiBold"/>
              </a:rPr>
              <a:t>¿ A qué entidades se solicitó ayuda sobre temas ambientales?</a:t>
            </a:r>
            <a:endParaRPr lang="es-EC" dirty="0"/>
          </a:p>
        </p:txBody>
      </p:sp>
      <p:sp>
        <p:nvSpPr>
          <p:cNvPr id="12" name="Google Shape;234;p33">
            <a:extLst>
              <a:ext uri="{FF2B5EF4-FFF2-40B4-BE49-F238E27FC236}">
                <a16:creationId xmlns:a16="http://schemas.microsoft.com/office/drawing/2014/main" id="{836DD5F7-B631-488C-43AA-62D1D2816CE1}"/>
              </a:ext>
            </a:extLst>
          </p:cNvPr>
          <p:cNvSpPr txBox="1">
            <a:spLocks/>
          </p:cNvSpPr>
          <p:nvPr/>
        </p:nvSpPr>
        <p:spPr>
          <a:xfrm>
            <a:off x="902678" y="1882576"/>
            <a:ext cx="4437418" cy="2238320"/>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s-MX" sz="1600" dirty="0">
                <a:latin typeface="Blinker" panose="020B0604020202020204" charset="0"/>
              </a:rPr>
              <a:t>A varias instituciones tanto gubernamental y privadas, tales como; Gobierno Provincial, Gobierno Cantonal, Banco Pichincha, Banco Guayaquil, </a:t>
            </a:r>
            <a:r>
              <a:rPr lang="es-MX" sz="1600" dirty="0" err="1">
                <a:latin typeface="Blinker" panose="020B0604020202020204" charset="0"/>
              </a:rPr>
              <a:t>Ecuasanitas</a:t>
            </a:r>
            <a:r>
              <a:rPr lang="es-MX" sz="1600" dirty="0">
                <a:latin typeface="Blinker" panose="020B0604020202020204" charset="0"/>
              </a:rPr>
              <a:t> y Seguros </a:t>
            </a:r>
            <a:r>
              <a:rPr lang="es-MX" sz="1600" dirty="0" err="1">
                <a:latin typeface="Blinker" panose="020B0604020202020204" charset="0"/>
              </a:rPr>
              <a:t>Equividas</a:t>
            </a:r>
            <a:r>
              <a:rPr lang="es-MX" sz="1600" dirty="0">
                <a:latin typeface="Blinker" panose="020B0604020202020204" charset="0"/>
              </a:rPr>
              <a:t>, </a:t>
            </a:r>
            <a:r>
              <a:rPr lang="es-MX" sz="1600" dirty="0" err="1">
                <a:latin typeface="Blinker" panose="020B0604020202020204" charset="0"/>
              </a:rPr>
              <a:t>Ecuaquímica</a:t>
            </a:r>
            <a:r>
              <a:rPr lang="es-MX" sz="1600" dirty="0">
                <a:latin typeface="Blinker" panose="020B0604020202020204" charset="0"/>
              </a:rPr>
              <a:t>, Agripac, entre otros y el seguimiento es continuo con la delegación del Ing. Jorge Tuárez para que fortalezca esta actividad. </a:t>
            </a:r>
            <a:endParaRPr lang="en-US" sz="1600" dirty="0">
              <a:latin typeface="Blinker" panose="020B0604020202020204" charset="0"/>
            </a:endParaRPr>
          </a:p>
        </p:txBody>
      </p:sp>
    </p:spTree>
    <p:extLst>
      <p:ext uri="{BB962C8B-B14F-4D97-AF65-F5344CB8AC3E}">
        <p14:creationId xmlns:p14="http://schemas.microsoft.com/office/powerpoint/2010/main" val="6446031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60"/>
        <p:cNvGrpSpPr/>
        <p:nvPr/>
      </p:nvGrpSpPr>
      <p:grpSpPr>
        <a:xfrm>
          <a:off x="0" y="0"/>
          <a:ext cx="0" cy="0"/>
          <a:chOff x="0" y="0"/>
          <a:chExt cx="0" cy="0"/>
        </a:xfrm>
      </p:grpSpPr>
      <p:sp>
        <p:nvSpPr>
          <p:cNvPr id="561" name="Google Shape;561;p43"/>
          <p:cNvSpPr/>
          <p:nvPr/>
        </p:nvSpPr>
        <p:spPr>
          <a:xfrm>
            <a:off x="5598300" y="-34037"/>
            <a:ext cx="4478475" cy="5211575"/>
          </a:xfrm>
          <a:custGeom>
            <a:avLst/>
            <a:gdLst/>
            <a:ahLst/>
            <a:cxnLst/>
            <a:rect l="l" t="t" r="r" b="b"/>
            <a:pathLst>
              <a:path w="179139" h="208463" extrusionOk="0">
                <a:moveTo>
                  <a:pt x="179139" y="546"/>
                </a:moveTo>
                <a:lnTo>
                  <a:pt x="178594" y="208463"/>
                </a:lnTo>
                <a:lnTo>
                  <a:pt x="0" y="207917"/>
                </a:lnTo>
                <a:lnTo>
                  <a:pt x="65314" y="0"/>
                </a:lnTo>
                <a:close/>
              </a:path>
            </a:pathLst>
          </a:custGeom>
          <a:solidFill>
            <a:schemeClr val="accent1"/>
          </a:solidFill>
          <a:ln>
            <a:noFill/>
          </a:ln>
        </p:spPr>
      </p:sp>
      <p:sp>
        <p:nvSpPr>
          <p:cNvPr id="563" name="Google Shape;563;p43"/>
          <p:cNvSpPr txBox="1">
            <a:spLocks noGrp="1"/>
          </p:cNvSpPr>
          <p:nvPr>
            <p:ph type="title"/>
          </p:nvPr>
        </p:nvSpPr>
        <p:spPr>
          <a:xfrm>
            <a:off x="1338974" y="1754494"/>
            <a:ext cx="3772288" cy="119597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EC" dirty="0">
                <a:effectLst>
                  <a:outerShdw blurRad="38100" dist="38100" dir="2700000" algn="tl">
                    <a:srgbClr val="000000">
                      <a:alpha val="43137"/>
                    </a:srgbClr>
                  </a:outerShdw>
                </a:effectLst>
              </a:rPr>
              <a:t>Mesa de Trabajo  </a:t>
            </a:r>
            <a:br>
              <a:rPr lang="es-EC" dirty="0">
                <a:effectLst>
                  <a:outerShdw blurRad="38100" dist="38100" dir="2700000" algn="tl">
                    <a:srgbClr val="000000">
                      <a:alpha val="43137"/>
                    </a:srgbClr>
                  </a:outerShdw>
                </a:effectLst>
              </a:rPr>
            </a:br>
            <a:r>
              <a:rPr lang="es-EC" dirty="0">
                <a:effectLst>
                  <a:outerShdw blurRad="38100" dist="38100" dir="2700000" algn="tl">
                    <a:srgbClr val="000000">
                      <a:alpha val="43137"/>
                    </a:srgbClr>
                  </a:outerShdw>
                </a:effectLst>
              </a:rPr>
              <a:t>Tema:</a:t>
            </a:r>
            <a:endParaRPr dirty="0">
              <a:effectLst>
                <a:outerShdw blurRad="38100" dist="38100" dir="2700000" algn="tl">
                  <a:srgbClr val="000000">
                    <a:alpha val="43137"/>
                  </a:srgbClr>
                </a:outerShdw>
              </a:effectLst>
            </a:endParaRPr>
          </a:p>
        </p:txBody>
      </p:sp>
      <p:sp>
        <p:nvSpPr>
          <p:cNvPr id="564" name="Google Shape;564;p43"/>
          <p:cNvSpPr txBox="1">
            <a:spLocks noGrp="1"/>
          </p:cNvSpPr>
          <p:nvPr>
            <p:ph type="subTitle" idx="1"/>
          </p:nvPr>
        </p:nvSpPr>
        <p:spPr>
          <a:xfrm>
            <a:off x="1351998" y="2794452"/>
            <a:ext cx="2456400" cy="684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EC" sz="2000" dirty="0"/>
              <a:t>Socio-Cultural</a:t>
            </a:r>
          </a:p>
          <a:p>
            <a:pPr marL="0" lvl="0" indent="0" algn="l" rtl="0">
              <a:spcBef>
                <a:spcPts val="0"/>
              </a:spcBef>
              <a:spcAft>
                <a:spcPts val="0"/>
              </a:spcAft>
              <a:buNone/>
            </a:pPr>
            <a:endParaRPr dirty="0"/>
          </a:p>
        </p:txBody>
      </p:sp>
      <p:pic>
        <p:nvPicPr>
          <p:cNvPr id="17" name="Imagen 16">
            <a:extLst>
              <a:ext uri="{FF2B5EF4-FFF2-40B4-BE49-F238E27FC236}">
                <a16:creationId xmlns:a16="http://schemas.microsoft.com/office/drawing/2014/main" id="{5AD31522-EB42-EB13-42D3-EBE0634707E8}"/>
              </a:ext>
            </a:extLst>
          </p:cNvPr>
          <p:cNvPicPr>
            <a:picLocks noChangeAspect="1"/>
          </p:cNvPicPr>
          <p:nvPr/>
        </p:nvPicPr>
        <p:blipFill>
          <a:blip r:embed="rId3"/>
          <a:stretch>
            <a:fillRect/>
          </a:stretch>
        </p:blipFill>
        <p:spPr>
          <a:xfrm>
            <a:off x="-109533" y="1824007"/>
            <a:ext cx="1767993" cy="1609483"/>
          </a:xfrm>
          <a:prstGeom prst="rect">
            <a:avLst/>
          </a:prstGeom>
        </p:spPr>
      </p:pic>
      <p:pic>
        <p:nvPicPr>
          <p:cNvPr id="19" name="Imagen 18">
            <a:extLst>
              <a:ext uri="{FF2B5EF4-FFF2-40B4-BE49-F238E27FC236}">
                <a16:creationId xmlns:a16="http://schemas.microsoft.com/office/drawing/2014/main" id="{F1CE5DED-567C-B0BF-E89C-451E716AE9DC}"/>
              </a:ext>
            </a:extLst>
          </p:cNvPr>
          <p:cNvPicPr>
            <a:picLocks noChangeAspect="1"/>
          </p:cNvPicPr>
          <p:nvPr/>
        </p:nvPicPr>
        <p:blipFill>
          <a:blip r:embed="rId4"/>
          <a:stretch>
            <a:fillRect/>
          </a:stretch>
        </p:blipFill>
        <p:spPr>
          <a:xfrm>
            <a:off x="6789690" y="1486356"/>
            <a:ext cx="2261412" cy="2261412"/>
          </a:xfrm>
          <a:prstGeom prst="rect">
            <a:avLst/>
          </a:prstGeom>
          <a:effectLst>
            <a:outerShdw blurRad="76200" dir="18900000" sy="23000" kx="-1200000" algn="bl" rotWithShape="0">
              <a:prstClr val="black">
                <a:alpha val="20000"/>
              </a:prstClr>
            </a:outerShdw>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77"/>
        <p:cNvGrpSpPr/>
        <p:nvPr/>
      </p:nvGrpSpPr>
      <p:grpSpPr>
        <a:xfrm>
          <a:off x="0" y="0"/>
          <a:ext cx="0" cy="0"/>
          <a:chOff x="0" y="0"/>
          <a:chExt cx="0" cy="0"/>
        </a:xfrm>
      </p:grpSpPr>
      <p:sp>
        <p:nvSpPr>
          <p:cNvPr id="479" name="Google Shape;479;p39"/>
          <p:cNvSpPr txBox="1">
            <a:spLocks noGrp="1"/>
          </p:cNvSpPr>
          <p:nvPr>
            <p:ph type="title"/>
          </p:nvPr>
        </p:nvSpPr>
        <p:spPr>
          <a:xfrm>
            <a:off x="304749" y="317181"/>
            <a:ext cx="6635361" cy="1213504"/>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r>
              <a:rPr lang="es-MX" sz="3200" dirty="0">
                <a:solidFill>
                  <a:schemeClr val="accent5">
                    <a:lumMod val="75000"/>
                  </a:schemeClr>
                </a:solidFill>
                <a:effectLst>
                  <a:outerShdw blurRad="38100" dist="38100" dir="2700000" algn="tl">
                    <a:srgbClr val="000000">
                      <a:alpha val="43137"/>
                    </a:srgbClr>
                  </a:outerShdw>
                </a:effectLst>
              </a:rPr>
              <a:t>¿Que programas lleva a cabo el GAD. Parroquial con respecto a lo planteado?</a:t>
            </a:r>
            <a:br>
              <a:rPr lang="es-MX" sz="3200" dirty="0">
                <a:solidFill>
                  <a:schemeClr val="accent5">
                    <a:lumMod val="75000"/>
                  </a:schemeClr>
                </a:solidFill>
                <a:effectLst>
                  <a:outerShdw blurRad="38100" dist="38100" dir="2700000" algn="tl">
                    <a:srgbClr val="000000">
                      <a:alpha val="43137"/>
                    </a:srgbClr>
                  </a:outerShdw>
                </a:effectLst>
              </a:rPr>
            </a:br>
            <a:r>
              <a:rPr lang="es-MX" sz="1400" dirty="0">
                <a:solidFill>
                  <a:schemeClr val="accent5">
                    <a:lumMod val="75000"/>
                  </a:schemeClr>
                </a:solidFill>
                <a:effectLst>
                  <a:outerShdw blurRad="38100" dist="38100" dir="2700000" algn="tl">
                    <a:srgbClr val="000000">
                      <a:alpha val="43137"/>
                    </a:srgbClr>
                  </a:outerShdw>
                </a:effectLst>
              </a:rPr>
              <a:t>(Déficit de programas de prevención de salud sexual, reproductiva y adicciones)</a:t>
            </a:r>
            <a:endParaRPr sz="3200" dirty="0">
              <a:solidFill>
                <a:schemeClr val="accent5">
                  <a:lumMod val="75000"/>
                </a:schemeClr>
              </a:solidFill>
              <a:effectLst>
                <a:outerShdw blurRad="38100" dist="38100" dir="2700000" algn="tl">
                  <a:srgbClr val="000000">
                    <a:alpha val="43137"/>
                  </a:srgbClr>
                </a:outerShdw>
              </a:effectLst>
            </a:endParaRPr>
          </a:p>
        </p:txBody>
      </p:sp>
      <p:sp>
        <p:nvSpPr>
          <p:cNvPr id="480" name="Google Shape;480;p39"/>
          <p:cNvSpPr txBox="1">
            <a:spLocks noGrp="1"/>
          </p:cNvSpPr>
          <p:nvPr>
            <p:ph type="subTitle" idx="1"/>
          </p:nvPr>
        </p:nvSpPr>
        <p:spPr>
          <a:xfrm>
            <a:off x="234411" y="1938144"/>
            <a:ext cx="4876898" cy="2089556"/>
          </a:xfrm>
          <a:prstGeom prst="rect">
            <a:avLst/>
          </a:prstGeom>
        </p:spPr>
        <p:txBody>
          <a:bodyPr spcFirstLastPara="1" wrap="square" lIns="91425" tIns="91425" rIns="91425" bIns="91425" anchor="t" anchorCtr="0">
            <a:noAutofit/>
          </a:bodyPr>
          <a:lstStyle/>
          <a:p>
            <a:pPr marL="127000" lvl="0" indent="0" algn="just" rtl="0">
              <a:spcBef>
                <a:spcPts val="1000"/>
              </a:spcBef>
              <a:spcAft>
                <a:spcPts val="0"/>
              </a:spcAft>
              <a:buSzPts val="1600"/>
              <a:buNone/>
            </a:pPr>
            <a:r>
              <a:rPr lang="es-MX" dirty="0"/>
              <a:t>Competencia de la autoridad sanitaria. Problemática que esta cartera de estado aplica según la semaforización.</a:t>
            </a:r>
            <a:endParaRPr dirty="0"/>
          </a:p>
        </p:txBody>
      </p:sp>
      <p:pic>
        <p:nvPicPr>
          <p:cNvPr id="3" name="Imagen 2">
            <a:extLst>
              <a:ext uri="{FF2B5EF4-FFF2-40B4-BE49-F238E27FC236}">
                <a16:creationId xmlns:a16="http://schemas.microsoft.com/office/drawing/2014/main" id="{1E26E3DB-6961-075B-ACC3-C9F78DC74C5D}"/>
              </a:ext>
            </a:extLst>
          </p:cNvPr>
          <p:cNvPicPr>
            <a:picLocks noChangeAspect="1"/>
          </p:cNvPicPr>
          <p:nvPr/>
        </p:nvPicPr>
        <p:blipFill>
          <a:blip r:embed="rId3"/>
          <a:stretch>
            <a:fillRect/>
          </a:stretch>
        </p:blipFill>
        <p:spPr>
          <a:xfrm>
            <a:off x="6037385" y="2236177"/>
            <a:ext cx="2965937" cy="2965937"/>
          </a:xfrm>
          <a:prstGeom prst="rect">
            <a:avLst/>
          </a:prstGeom>
        </p:spPr>
      </p:pic>
    </p:spTree>
    <p:extLst>
      <p:ext uri="{BB962C8B-B14F-4D97-AF65-F5344CB8AC3E}">
        <p14:creationId xmlns:p14="http://schemas.microsoft.com/office/powerpoint/2010/main" val="13814712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51"/>
        <p:cNvGrpSpPr/>
        <p:nvPr/>
      </p:nvGrpSpPr>
      <p:grpSpPr>
        <a:xfrm>
          <a:off x="0" y="0"/>
          <a:ext cx="0" cy="0"/>
          <a:chOff x="0" y="0"/>
          <a:chExt cx="0" cy="0"/>
        </a:xfrm>
      </p:grpSpPr>
      <p:sp>
        <p:nvSpPr>
          <p:cNvPr id="553" name="Google Shape;553;p42"/>
          <p:cNvSpPr txBox="1">
            <a:spLocks noGrp="1"/>
          </p:cNvSpPr>
          <p:nvPr>
            <p:ph type="title"/>
          </p:nvPr>
        </p:nvSpPr>
        <p:spPr>
          <a:xfrm>
            <a:off x="361245" y="329886"/>
            <a:ext cx="7811912" cy="1169622"/>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r>
              <a:rPr lang="es-MX" dirty="0"/>
              <a:t>¿Existen espacios de recreación en las comunidades?</a:t>
            </a:r>
            <a:br>
              <a:rPr lang="es-MX" dirty="0"/>
            </a:br>
            <a:endParaRPr dirty="0"/>
          </a:p>
        </p:txBody>
      </p:sp>
      <p:sp>
        <p:nvSpPr>
          <p:cNvPr id="554" name="Google Shape;554;p42"/>
          <p:cNvSpPr txBox="1">
            <a:spLocks noGrp="1"/>
          </p:cNvSpPr>
          <p:nvPr>
            <p:ph type="subTitle" idx="1"/>
          </p:nvPr>
        </p:nvSpPr>
        <p:spPr>
          <a:xfrm>
            <a:off x="4267201" y="2419636"/>
            <a:ext cx="4464464" cy="1069161"/>
          </a:xfrm>
          <a:prstGeom prst="rect">
            <a:avLst/>
          </a:prstGeom>
        </p:spPr>
        <p:txBody>
          <a:bodyPr spcFirstLastPara="1" wrap="square" lIns="91425" tIns="91425" rIns="91425" bIns="91425" anchor="t" anchorCtr="0">
            <a:noAutofit/>
          </a:bodyPr>
          <a:lstStyle/>
          <a:p>
            <a:pPr marL="127000" lvl="0" indent="0" algn="just" rtl="0">
              <a:spcBef>
                <a:spcPts val="0"/>
              </a:spcBef>
              <a:spcAft>
                <a:spcPts val="0"/>
              </a:spcAft>
              <a:buSzPts val="1600"/>
              <a:buNone/>
            </a:pPr>
            <a:r>
              <a:rPr lang="es-MX" dirty="0"/>
              <a:t>En cada comunidad existen espacios de recreación, no encuentro déficit de esta problemática.</a:t>
            </a:r>
            <a:endParaRPr dirty="0">
              <a:latin typeface="Blinker SemiBold"/>
              <a:ea typeface="Blinker SemiBold"/>
              <a:cs typeface="Blinker SemiBold"/>
              <a:sym typeface="Blinker SemiBold"/>
            </a:endParaRPr>
          </a:p>
        </p:txBody>
      </p:sp>
      <p:sp>
        <p:nvSpPr>
          <p:cNvPr id="2" name="Google Shape;251;p34">
            <a:extLst>
              <a:ext uri="{FF2B5EF4-FFF2-40B4-BE49-F238E27FC236}">
                <a16:creationId xmlns:a16="http://schemas.microsoft.com/office/drawing/2014/main" id="{51007DF1-A09F-DBDF-6C2F-519BB795B941}"/>
              </a:ext>
            </a:extLst>
          </p:cNvPr>
          <p:cNvSpPr/>
          <p:nvPr/>
        </p:nvSpPr>
        <p:spPr>
          <a:xfrm>
            <a:off x="707137" y="3825603"/>
            <a:ext cx="3121152" cy="583321"/>
          </a:xfrm>
          <a:prstGeom prst="ellipse">
            <a:avLst/>
          </a:prstGeom>
          <a:solidFill>
            <a:srgbClr val="1E1E1E">
              <a:alpha val="178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 name="Imagen 6">
            <a:extLst>
              <a:ext uri="{FF2B5EF4-FFF2-40B4-BE49-F238E27FC236}">
                <a16:creationId xmlns:a16="http://schemas.microsoft.com/office/drawing/2014/main" id="{7C5F0040-FD43-1772-E3E7-261EACD8FEF3}"/>
              </a:ext>
            </a:extLst>
          </p:cNvPr>
          <p:cNvPicPr>
            <a:picLocks noChangeAspect="1"/>
          </p:cNvPicPr>
          <p:nvPr/>
        </p:nvPicPr>
        <p:blipFill>
          <a:blip r:embed="rId3"/>
          <a:srcRect/>
          <a:stretch/>
        </p:blipFill>
        <p:spPr>
          <a:xfrm>
            <a:off x="1016814" y="1679630"/>
            <a:ext cx="2549172" cy="2549172"/>
          </a:xfrm>
          <a:prstGeom prst="rect">
            <a:avLst/>
          </a:prstGeom>
        </p:spPr>
      </p:pic>
    </p:spTree>
    <p:extLst>
      <p:ext uri="{BB962C8B-B14F-4D97-AF65-F5344CB8AC3E}">
        <p14:creationId xmlns:p14="http://schemas.microsoft.com/office/powerpoint/2010/main" val="14013952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50"/>
        <p:cNvGrpSpPr/>
        <p:nvPr/>
      </p:nvGrpSpPr>
      <p:grpSpPr>
        <a:xfrm>
          <a:off x="0" y="0"/>
          <a:ext cx="0" cy="0"/>
          <a:chOff x="0" y="0"/>
          <a:chExt cx="0" cy="0"/>
        </a:xfrm>
      </p:grpSpPr>
      <p:pic>
        <p:nvPicPr>
          <p:cNvPr id="853" name="Google Shape;853;p51"/>
          <p:cNvPicPr preferRelativeResize="0">
            <a:picLocks noGrp="1"/>
          </p:cNvPicPr>
          <p:nvPr>
            <p:ph type="pic" idx="2"/>
          </p:nvPr>
        </p:nvPicPr>
        <p:blipFill rotWithShape="1">
          <a:blip r:embed="rId3"/>
          <a:srcRect t="13218" b="13218"/>
          <a:stretch/>
        </p:blipFill>
        <p:spPr>
          <a:xfrm>
            <a:off x="4208585" y="-289217"/>
            <a:ext cx="7484240" cy="5389710"/>
          </a:xfrm>
          <a:prstGeom prst="parallelogram">
            <a:avLst>
              <a:gd name="adj" fmla="val 25000"/>
            </a:avLst>
          </a:prstGeom>
        </p:spPr>
      </p:pic>
      <p:sp>
        <p:nvSpPr>
          <p:cNvPr id="2" name="Título 1">
            <a:extLst>
              <a:ext uri="{FF2B5EF4-FFF2-40B4-BE49-F238E27FC236}">
                <a16:creationId xmlns:a16="http://schemas.microsoft.com/office/drawing/2014/main" id="{A488957A-AA79-51D5-5037-28EA3EB5D006}"/>
              </a:ext>
            </a:extLst>
          </p:cNvPr>
          <p:cNvSpPr txBox="1">
            <a:spLocks/>
          </p:cNvSpPr>
          <p:nvPr/>
        </p:nvSpPr>
        <p:spPr>
          <a:xfrm>
            <a:off x="990469" y="695170"/>
            <a:ext cx="4185137" cy="138332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chemeClr val="dk1"/>
              </a:buClr>
              <a:buSzPts val="3600"/>
              <a:buFont typeface="Anek Devanagari Medium"/>
              <a:buNone/>
              <a:defRPr sz="3600" b="0" i="0" u="none" strike="noStrike" cap="none">
                <a:solidFill>
                  <a:schemeClr val="dk1"/>
                </a:solidFill>
                <a:latin typeface="Anek Devanagari Medium"/>
                <a:ea typeface="Anek Devanagari Medium"/>
                <a:cs typeface="Anek Devanagari Medium"/>
                <a:sym typeface="Anek Devanagari Medium"/>
              </a:defRPr>
            </a:lvl1pPr>
            <a:lvl2pPr marR="0" lvl="1" algn="ctr" rtl="0">
              <a:lnSpc>
                <a:spcPct val="100000"/>
              </a:lnSpc>
              <a:spcBef>
                <a:spcPts val="0"/>
              </a:spcBef>
              <a:spcAft>
                <a:spcPts val="0"/>
              </a:spcAft>
              <a:buClr>
                <a:schemeClr val="dk1"/>
              </a:buClr>
              <a:buSzPts val="3600"/>
              <a:buFont typeface="Anek Devanagari Medium"/>
              <a:buNone/>
              <a:defRPr sz="3600" b="0" i="0" u="none" strike="noStrike" cap="none">
                <a:solidFill>
                  <a:schemeClr val="dk1"/>
                </a:solidFill>
                <a:latin typeface="Anek Devanagari Medium"/>
                <a:ea typeface="Anek Devanagari Medium"/>
                <a:cs typeface="Anek Devanagari Medium"/>
                <a:sym typeface="Anek Devanagari Medium"/>
              </a:defRPr>
            </a:lvl2pPr>
            <a:lvl3pPr marR="0" lvl="2" algn="ctr" rtl="0">
              <a:lnSpc>
                <a:spcPct val="100000"/>
              </a:lnSpc>
              <a:spcBef>
                <a:spcPts val="0"/>
              </a:spcBef>
              <a:spcAft>
                <a:spcPts val="0"/>
              </a:spcAft>
              <a:buClr>
                <a:schemeClr val="dk1"/>
              </a:buClr>
              <a:buSzPts val="3600"/>
              <a:buFont typeface="Anek Devanagari Medium"/>
              <a:buNone/>
              <a:defRPr sz="3600" b="0" i="0" u="none" strike="noStrike" cap="none">
                <a:solidFill>
                  <a:schemeClr val="dk1"/>
                </a:solidFill>
                <a:latin typeface="Anek Devanagari Medium"/>
                <a:ea typeface="Anek Devanagari Medium"/>
                <a:cs typeface="Anek Devanagari Medium"/>
                <a:sym typeface="Anek Devanagari Medium"/>
              </a:defRPr>
            </a:lvl3pPr>
            <a:lvl4pPr marR="0" lvl="3" algn="ctr" rtl="0">
              <a:lnSpc>
                <a:spcPct val="100000"/>
              </a:lnSpc>
              <a:spcBef>
                <a:spcPts val="0"/>
              </a:spcBef>
              <a:spcAft>
                <a:spcPts val="0"/>
              </a:spcAft>
              <a:buClr>
                <a:schemeClr val="dk1"/>
              </a:buClr>
              <a:buSzPts val="3600"/>
              <a:buFont typeface="Anek Devanagari Medium"/>
              <a:buNone/>
              <a:defRPr sz="3600" b="0" i="0" u="none" strike="noStrike" cap="none">
                <a:solidFill>
                  <a:schemeClr val="dk1"/>
                </a:solidFill>
                <a:latin typeface="Anek Devanagari Medium"/>
                <a:ea typeface="Anek Devanagari Medium"/>
                <a:cs typeface="Anek Devanagari Medium"/>
                <a:sym typeface="Anek Devanagari Medium"/>
              </a:defRPr>
            </a:lvl4pPr>
            <a:lvl5pPr marR="0" lvl="4" algn="ctr" rtl="0">
              <a:lnSpc>
                <a:spcPct val="100000"/>
              </a:lnSpc>
              <a:spcBef>
                <a:spcPts val="0"/>
              </a:spcBef>
              <a:spcAft>
                <a:spcPts val="0"/>
              </a:spcAft>
              <a:buClr>
                <a:schemeClr val="dk1"/>
              </a:buClr>
              <a:buSzPts val="3600"/>
              <a:buFont typeface="Anek Devanagari Medium"/>
              <a:buNone/>
              <a:defRPr sz="3600" b="0" i="0" u="none" strike="noStrike" cap="none">
                <a:solidFill>
                  <a:schemeClr val="dk1"/>
                </a:solidFill>
                <a:latin typeface="Anek Devanagari Medium"/>
                <a:ea typeface="Anek Devanagari Medium"/>
                <a:cs typeface="Anek Devanagari Medium"/>
                <a:sym typeface="Anek Devanagari Medium"/>
              </a:defRPr>
            </a:lvl5pPr>
            <a:lvl6pPr marR="0" lvl="5" algn="ctr" rtl="0">
              <a:lnSpc>
                <a:spcPct val="100000"/>
              </a:lnSpc>
              <a:spcBef>
                <a:spcPts val="0"/>
              </a:spcBef>
              <a:spcAft>
                <a:spcPts val="0"/>
              </a:spcAft>
              <a:buClr>
                <a:schemeClr val="dk1"/>
              </a:buClr>
              <a:buSzPts val="3600"/>
              <a:buFont typeface="Anek Devanagari Medium"/>
              <a:buNone/>
              <a:defRPr sz="3600" b="0" i="0" u="none" strike="noStrike" cap="none">
                <a:solidFill>
                  <a:schemeClr val="dk1"/>
                </a:solidFill>
                <a:latin typeface="Anek Devanagari Medium"/>
                <a:ea typeface="Anek Devanagari Medium"/>
                <a:cs typeface="Anek Devanagari Medium"/>
                <a:sym typeface="Anek Devanagari Medium"/>
              </a:defRPr>
            </a:lvl6pPr>
            <a:lvl7pPr marR="0" lvl="6" algn="ctr" rtl="0">
              <a:lnSpc>
                <a:spcPct val="100000"/>
              </a:lnSpc>
              <a:spcBef>
                <a:spcPts val="0"/>
              </a:spcBef>
              <a:spcAft>
                <a:spcPts val="0"/>
              </a:spcAft>
              <a:buClr>
                <a:schemeClr val="dk1"/>
              </a:buClr>
              <a:buSzPts val="3600"/>
              <a:buFont typeface="Anek Devanagari Medium"/>
              <a:buNone/>
              <a:defRPr sz="3600" b="0" i="0" u="none" strike="noStrike" cap="none">
                <a:solidFill>
                  <a:schemeClr val="dk1"/>
                </a:solidFill>
                <a:latin typeface="Anek Devanagari Medium"/>
                <a:ea typeface="Anek Devanagari Medium"/>
                <a:cs typeface="Anek Devanagari Medium"/>
                <a:sym typeface="Anek Devanagari Medium"/>
              </a:defRPr>
            </a:lvl7pPr>
            <a:lvl8pPr marR="0" lvl="7" algn="ctr" rtl="0">
              <a:lnSpc>
                <a:spcPct val="100000"/>
              </a:lnSpc>
              <a:spcBef>
                <a:spcPts val="0"/>
              </a:spcBef>
              <a:spcAft>
                <a:spcPts val="0"/>
              </a:spcAft>
              <a:buClr>
                <a:schemeClr val="dk1"/>
              </a:buClr>
              <a:buSzPts val="3600"/>
              <a:buFont typeface="Anek Devanagari Medium"/>
              <a:buNone/>
              <a:defRPr sz="3600" b="0" i="0" u="none" strike="noStrike" cap="none">
                <a:solidFill>
                  <a:schemeClr val="dk1"/>
                </a:solidFill>
                <a:latin typeface="Anek Devanagari Medium"/>
                <a:ea typeface="Anek Devanagari Medium"/>
                <a:cs typeface="Anek Devanagari Medium"/>
                <a:sym typeface="Anek Devanagari Medium"/>
              </a:defRPr>
            </a:lvl8pPr>
            <a:lvl9pPr marR="0" lvl="8" algn="ctr" rtl="0">
              <a:lnSpc>
                <a:spcPct val="100000"/>
              </a:lnSpc>
              <a:spcBef>
                <a:spcPts val="0"/>
              </a:spcBef>
              <a:spcAft>
                <a:spcPts val="0"/>
              </a:spcAft>
              <a:buClr>
                <a:schemeClr val="dk1"/>
              </a:buClr>
              <a:buSzPts val="3600"/>
              <a:buFont typeface="Anek Devanagari Medium"/>
              <a:buNone/>
              <a:defRPr sz="3600" b="0" i="0" u="none" strike="noStrike" cap="none">
                <a:solidFill>
                  <a:schemeClr val="dk1"/>
                </a:solidFill>
                <a:latin typeface="Anek Devanagari Medium"/>
                <a:ea typeface="Anek Devanagari Medium"/>
                <a:cs typeface="Anek Devanagari Medium"/>
                <a:sym typeface="Anek Devanagari Medium"/>
              </a:defRPr>
            </a:lvl9pPr>
          </a:lstStyle>
          <a:p>
            <a:pPr algn="l"/>
            <a:r>
              <a:rPr lang="es-MX" sz="2800" dirty="0">
                <a:solidFill>
                  <a:schemeClr val="accent4">
                    <a:lumMod val="50000"/>
                  </a:schemeClr>
                </a:solidFill>
                <a:effectLst>
                  <a:outerShdw blurRad="38100" dist="38100" dir="2700000" algn="tl">
                    <a:srgbClr val="000000">
                      <a:alpha val="43137"/>
                    </a:srgbClr>
                  </a:outerShdw>
                </a:effectLst>
              </a:rPr>
              <a:t>¿Qué programas fomentan actividades culturales a la población?</a:t>
            </a:r>
            <a:endParaRPr lang="es-EC" sz="2800" dirty="0">
              <a:solidFill>
                <a:schemeClr val="accent4">
                  <a:lumMod val="50000"/>
                </a:schemeClr>
              </a:solidFill>
              <a:effectLst>
                <a:outerShdw blurRad="38100" dist="38100" dir="2700000" algn="tl">
                  <a:srgbClr val="000000">
                    <a:alpha val="43137"/>
                  </a:srgbClr>
                </a:outerShdw>
              </a:effectLst>
            </a:endParaRPr>
          </a:p>
        </p:txBody>
      </p:sp>
      <p:sp>
        <p:nvSpPr>
          <p:cNvPr id="7" name="CuadroTexto 6">
            <a:extLst>
              <a:ext uri="{FF2B5EF4-FFF2-40B4-BE49-F238E27FC236}">
                <a16:creationId xmlns:a16="http://schemas.microsoft.com/office/drawing/2014/main" id="{7424F286-A269-D83D-3EE4-DFDB45D9B22E}"/>
              </a:ext>
            </a:extLst>
          </p:cNvPr>
          <p:cNvSpPr txBox="1"/>
          <p:nvPr/>
        </p:nvSpPr>
        <p:spPr>
          <a:xfrm>
            <a:off x="990469" y="2078494"/>
            <a:ext cx="3218115" cy="2308324"/>
          </a:xfrm>
          <a:prstGeom prst="rect">
            <a:avLst/>
          </a:prstGeom>
          <a:noFill/>
        </p:spPr>
        <p:txBody>
          <a:bodyPr wrap="square">
            <a:spAutoFit/>
          </a:bodyPr>
          <a:lstStyle/>
          <a:p>
            <a:pPr marL="11113" indent="-11113" algn="just"/>
            <a:r>
              <a:rPr lang="es-MX" sz="1600" dirty="0">
                <a:latin typeface="Blinker" panose="020B0604020202020204" charset="0"/>
              </a:rPr>
              <a:t>CETI. Auspiciada por el Gobierno Municipal. Escuelas que fomentan los valores auspiciada por el Gobierno Provincial de Manabí. Según el presupuesto hemos programado actividades, como rescate de juegos ancestrales, y gestionado ante los demás niveles de Gobierno.</a:t>
            </a:r>
            <a:endParaRPr lang="es-EC" sz="1600" dirty="0">
              <a:latin typeface="Blinker" panose="020B060402020202020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8D3F385A-2921-7852-724F-67AD9A72DF4F}"/>
              </a:ext>
            </a:extLst>
          </p:cNvPr>
          <p:cNvPicPr>
            <a:picLocks noChangeAspect="1"/>
          </p:cNvPicPr>
          <p:nvPr/>
        </p:nvPicPr>
        <p:blipFill rotWithShape="1">
          <a:blip r:embed="rId2"/>
          <a:srcRect l="10000" r="10000"/>
          <a:stretch/>
        </p:blipFill>
        <p:spPr>
          <a:xfrm>
            <a:off x="990600" y="349250"/>
            <a:ext cx="3289300" cy="1850231"/>
          </a:xfrm>
          <a:prstGeom prst="rect">
            <a:avLst/>
          </a:prstGeom>
          <a:effectLst>
            <a:outerShdw blurRad="50800" dist="38100" dir="16200000" rotWithShape="0">
              <a:prstClr val="black">
                <a:alpha val="40000"/>
              </a:prstClr>
            </a:outerShdw>
          </a:effectLst>
        </p:spPr>
      </p:pic>
      <p:pic>
        <p:nvPicPr>
          <p:cNvPr id="5" name="Imagen 4">
            <a:extLst>
              <a:ext uri="{FF2B5EF4-FFF2-40B4-BE49-F238E27FC236}">
                <a16:creationId xmlns:a16="http://schemas.microsoft.com/office/drawing/2014/main" id="{B83B2FFA-CBE0-8C73-53E6-0C557B389A76}"/>
              </a:ext>
            </a:extLst>
          </p:cNvPr>
          <p:cNvPicPr>
            <a:picLocks noChangeAspect="1"/>
          </p:cNvPicPr>
          <p:nvPr/>
        </p:nvPicPr>
        <p:blipFill rotWithShape="1">
          <a:blip r:embed="rId3"/>
          <a:srcRect t="12852" b="12852"/>
          <a:stretch/>
        </p:blipFill>
        <p:spPr>
          <a:xfrm>
            <a:off x="5270500" y="349250"/>
            <a:ext cx="3289300" cy="1850231"/>
          </a:xfrm>
          <a:prstGeom prst="rect">
            <a:avLst/>
          </a:prstGeom>
          <a:effectLst>
            <a:outerShdw blurRad="50800" dist="38100" dir="5400000" algn="t" rotWithShape="0">
              <a:prstClr val="black">
                <a:alpha val="40000"/>
              </a:prstClr>
            </a:outerShdw>
          </a:effectLst>
        </p:spPr>
      </p:pic>
      <p:pic>
        <p:nvPicPr>
          <p:cNvPr id="6" name="Imagen 5">
            <a:extLst>
              <a:ext uri="{FF2B5EF4-FFF2-40B4-BE49-F238E27FC236}">
                <a16:creationId xmlns:a16="http://schemas.microsoft.com/office/drawing/2014/main" id="{3F7D0E28-53A1-EA48-659F-B8AC685519B2}"/>
              </a:ext>
            </a:extLst>
          </p:cNvPr>
          <p:cNvPicPr>
            <a:picLocks noChangeAspect="1"/>
          </p:cNvPicPr>
          <p:nvPr/>
        </p:nvPicPr>
        <p:blipFill rotWithShape="1">
          <a:blip r:embed="rId4"/>
          <a:srcRect t="11058" b="11058"/>
          <a:stretch/>
        </p:blipFill>
        <p:spPr>
          <a:xfrm>
            <a:off x="990600" y="2660650"/>
            <a:ext cx="3289300" cy="1850231"/>
          </a:xfrm>
          <a:prstGeom prst="rect">
            <a:avLst/>
          </a:prstGeom>
          <a:effectLst>
            <a:outerShdw blurRad="50800" dist="38100" dir="13500000" algn="br" rotWithShape="0">
              <a:prstClr val="black">
                <a:alpha val="40000"/>
              </a:prstClr>
            </a:outerShdw>
          </a:effectLst>
        </p:spPr>
      </p:pic>
      <p:pic>
        <p:nvPicPr>
          <p:cNvPr id="7" name="Imagen 6">
            <a:extLst>
              <a:ext uri="{FF2B5EF4-FFF2-40B4-BE49-F238E27FC236}">
                <a16:creationId xmlns:a16="http://schemas.microsoft.com/office/drawing/2014/main" id="{2AD996CA-5DEE-5820-19C8-96BF931CC017}"/>
              </a:ext>
            </a:extLst>
          </p:cNvPr>
          <p:cNvPicPr>
            <a:picLocks noChangeAspect="1"/>
          </p:cNvPicPr>
          <p:nvPr/>
        </p:nvPicPr>
        <p:blipFill rotWithShape="1">
          <a:blip r:embed="rId5"/>
          <a:srcRect t="11058" b="11058"/>
          <a:stretch/>
        </p:blipFill>
        <p:spPr>
          <a:xfrm>
            <a:off x="5270500" y="2660649"/>
            <a:ext cx="3289300" cy="185023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641275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03"/>
        <p:cNvGrpSpPr/>
        <p:nvPr/>
      </p:nvGrpSpPr>
      <p:grpSpPr>
        <a:xfrm>
          <a:off x="0" y="0"/>
          <a:ext cx="0" cy="0"/>
          <a:chOff x="0" y="0"/>
          <a:chExt cx="0" cy="0"/>
        </a:xfrm>
      </p:grpSpPr>
      <p:sp>
        <p:nvSpPr>
          <p:cNvPr id="804" name="Google Shape;804;p48"/>
          <p:cNvSpPr txBox="1">
            <a:spLocks noGrp="1"/>
          </p:cNvSpPr>
          <p:nvPr>
            <p:ph type="title"/>
          </p:nvPr>
        </p:nvSpPr>
        <p:spPr>
          <a:xfrm>
            <a:off x="1351387" y="1827978"/>
            <a:ext cx="4136400" cy="1096595"/>
          </a:xfrm>
          <a:prstGeom prst="rect">
            <a:avLst/>
          </a:prstGeom>
        </p:spPr>
        <p:txBody>
          <a:bodyPr spcFirstLastPara="1" wrap="square" lIns="91425" tIns="91425" rIns="91425" bIns="91425" anchor="t" anchorCtr="0">
            <a:noAutofit/>
          </a:bodyPr>
          <a:lstStyle/>
          <a:p>
            <a:pPr marL="0" marR="0" lvl="0" indent="0" defTabSz="457200" rtl="0" eaLnBrk="1" fontAlgn="auto" latinLnBrk="0" hangingPunct="1">
              <a:lnSpc>
                <a:spcPts val="4000"/>
              </a:lnSpc>
              <a:spcBef>
                <a:spcPts val="0"/>
              </a:spcBef>
              <a:spcAft>
                <a:spcPts val="0"/>
              </a:spcAft>
              <a:buClrTx/>
              <a:buSzTx/>
              <a:buFontTx/>
              <a:buNone/>
              <a:tabLst/>
              <a:defRPr/>
            </a:pPr>
            <a:r>
              <a:rPr kumimoji="0" lang="es-EC"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rebuchet MS" panose="020B0603020202020204" pitchFamily="34" charset="0"/>
                <a:ea typeface="+mn-ea"/>
                <a:cs typeface="+mn-cs"/>
              </a:rPr>
              <a:t>Mesa de Trabajo</a:t>
            </a:r>
            <a:br>
              <a:rPr kumimoji="0" lang="es-EC"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rebuchet MS" panose="020B0603020202020204" pitchFamily="34" charset="0"/>
                <a:ea typeface="+mn-ea"/>
                <a:cs typeface="+mn-cs"/>
              </a:rPr>
            </a:br>
            <a:r>
              <a:rPr kumimoji="0" lang="es-EC"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rebuchet MS" panose="020B0603020202020204" pitchFamily="34" charset="0"/>
                <a:ea typeface="+mn-ea"/>
                <a:cs typeface="+mn-cs"/>
              </a:rPr>
              <a:t>Tema:</a:t>
            </a:r>
            <a:br>
              <a:rPr kumimoji="0" lang="es-EC" sz="3600" b="1" i="0" u="none" strike="noStrike" kern="1200" cap="none" spc="0" normalizeH="0" baseline="0" noProof="0" dirty="0">
                <a:ln>
                  <a:noFill/>
                </a:ln>
                <a:solidFill>
                  <a:prstClr val="black"/>
                </a:solidFill>
                <a:effectLst/>
                <a:uLnTx/>
                <a:uFillTx/>
                <a:latin typeface="Trebuchet MS" panose="020B0603020202020204" pitchFamily="34" charset="0"/>
                <a:ea typeface="+mn-ea"/>
                <a:cs typeface="+mn-cs"/>
              </a:rPr>
            </a:br>
            <a:endParaRPr kumimoji="0" lang="es-EC" sz="3600" b="1" i="0" u="none" strike="noStrike" kern="1200" cap="none" spc="0" normalizeH="0" baseline="0" noProof="0" dirty="0">
              <a:ln>
                <a:noFill/>
              </a:ln>
              <a:solidFill>
                <a:prstClr val="black"/>
              </a:solidFill>
              <a:effectLst/>
              <a:uLnTx/>
              <a:uFillTx/>
              <a:latin typeface="Trebuchet MS" panose="020B0603020202020204" pitchFamily="34" charset="0"/>
              <a:ea typeface="+mn-ea"/>
              <a:cs typeface="+mn-cs"/>
            </a:endParaRPr>
          </a:p>
        </p:txBody>
      </p:sp>
      <p:sp>
        <p:nvSpPr>
          <p:cNvPr id="805" name="Google Shape;805;p48"/>
          <p:cNvSpPr/>
          <p:nvPr/>
        </p:nvSpPr>
        <p:spPr>
          <a:xfrm>
            <a:off x="4419600" y="-34025"/>
            <a:ext cx="4757932" cy="5211575"/>
          </a:xfrm>
          <a:custGeom>
            <a:avLst/>
            <a:gdLst/>
            <a:ahLst/>
            <a:cxnLst/>
            <a:rect l="l" t="t" r="r" b="b"/>
            <a:pathLst>
              <a:path w="179139" h="208463" extrusionOk="0">
                <a:moveTo>
                  <a:pt x="179139" y="546"/>
                </a:moveTo>
                <a:lnTo>
                  <a:pt x="178594" y="208463"/>
                </a:lnTo>
                <a:lnTo>
                  <a:pt x="0" y="207917"/>
                </a:lnTo>
                <a:lnTo>
                  <a:pt x="65314" y="0"/>
                </a:lnTo>
                <a:close/>
              </a:path>
            </a:pathLst>
          </a:custGeom>
          <a:solidFill>
            <a:schemeClr val="accent1"/>
          </a:solidFill>
          <a:ln>
            <a:noFill/>
          </a:ln>
        </p:spPr>
      </p:sp>
      <p:sp>
        <p:nvSpPr>
          <p:cNvPr id="3" name="CuadroTexto 2">
            <a:extLst>
              <a:ext uri="{FF2B5EF4-FFF2-40B4-BE49-F238E27FC236}">
                <a16:creationId xmlns:a16="http://schemas.microsoft.com/office/drawing/2014/main" id="{9AF7FF2E-1D4A-994A-07FD-E9D60ACB9579}"/>
              </a:ext>
            </a:extLst>
          </p:cNvPr>
          <p:cNvSpPr txBox="1"/>
          <p:nvPr/>
        </p:nvSpPr>
        <p:spPr>
          <a:xfrm>
            <a:off x="1422692" y="2610329"/>
            <a:ext cx="6211824" cy="646331"/>
          </a:xfrm>
          <a:prstGeom prst="rect">
            <a:avLst/>
          </a:prstGeom>
          <a:noFill/>
        </p:spPr>
        <p:txBody>
          <a:bodyPr wrap="square">
            <a:spAutoFit/>
          </a:bodyPr>
          <a:lstStyle/>
          <a:p>
            <a:br>
              <a:rPr kumimoji="0" lang="es-EC" sz="1800" i="0" u="none" strike="noStrike" kern="1200" cap="none" spc="0" normalizeH="0" baseline="0" noProof="0" dirty="0">
                <a:ln>
                  <a:noFill/>
                </a:ln>
                <a:solidFill>
                  <a:prstClr val="black"/>
                </a:solidFill>
                <a:effectLst/>
                <a:uLnTx/>
                <a:uFillTx/>
                <a:latin typeface="Blinker" panose="020B0604020202020204" charset="0"/>
                <a:ea typeface="+mn-ea"/>
                <a:cs typeface="+mn-cs"/>
              </a:rPr>
            </a:br>
            <a:r>
              <a:rPr kumimoji="0" lang="es-EC" sz="1800" i="0" u="none" strike="noStrike" kern="1200" cap="none" spc="0" normalizeH="0" baseline="0" noProof="0" dirty="0">
                <a:ln>
                  <a:noFill/>
                </a:ln>
                <a:solidFill>
                  <a:prstClr val="black"/>
                </a:solidFill>
                <a:effectLst/>
                <a:uLnTx/>
                <a:uFillTx/>
                <a:latin typeface="Blinker" panose="020B0604020202020204" charset="0"/>
                <a:ea typeface="+mn-ea"/>
                <a:cs typeface="+mn-cs"/>
              </a:rPr>
              <a:t>ECONÓMICO – PRODUCTIVO </a:t>
            </a:r>
            <a:endParaRPr lang="es-EC" sz="1800" dirty="0">
              <a:latin typeface="Blinker" panose="020B0604020202020204" charset="0"/>
            </a:endParaRPr>
          </a:p>
        </p:txBody>
      </p:sp>
      <p:pic>
        <p:nvPicPr>
          <p:cNvPr id="5" name="Imagen 4">
            <a:extLst>
              <a:ext uri="{FF2B5EF4-FFF2-40B4-BE49-F238E27FC236}">
                <a16:creationId xmlns:a16="http://schemas.microsoft.com/office/drawing/2014/main" id="{8C2E7736-7E20-6C23-7578-1258F3976012}"/>
              </a:ext>
            </a:extLst>
          </p:cNvPr>
          <p:cNvPicPr>
            <a:picLocks noChangeAspect="1"/>
          </p:cNvPicPr>
          <p:nvPr/>
        </p:nvPicPr>
        <p:blipFill>
          <a:blip r:embed="rId3"/>
          <a:stretch>
            <a:fillRect/>
          </a:stretch>
        </p:blipFill>
        <p:spPr>
          <a:xfrm>
            <a:off x="-43309" y="1989652"/>
            <a:ext cx="1789556" cy="1634749"/>
          </a:xfrm>
          <a:prstGeom prst="rect">
            <a:avLst/>
          </a:prstGeom>
        </p:spPr>
      </p:pic>
      <p:sp>
        <p:nvSpPr>
          <p:cNvPr id="8" name="Google Shape;251;p34">
            <a:extLst>
              <a:ext uri="{FF2B5EF4-FFF2-40B4-BE49-F238E27FC236}">
                <a16:creationId xmlns:a16="http://schemas.microsoft.com/office/drawing/2014/main" id="{EF2D8502-B3EB-88D3-2E2A-A672853B6BC6}"/>
              </a:ext>
            </a:extLst>
          </p:cNvPr>
          <p:cNvSpPr/>
          <p:nvPr/>
        </p:nvSpPr>
        <p:spPr>
          <a:xfrm>
            <a:off x="6113459" y="3239234"/>
            <a:ext cx="2438400" cy="770334"/>
          </a:xfrm>
          <a:prstGeom prst="ellipse">
            <a:avLst/>
          </a:prstGeom>
          <a:solidFill>
            <a:srgbClr val="1E1E1E">
              <a:alpha val="178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pic>
        <p:nvPicPr>
          <p:cNvPr id="7" name="Imagen 6">
            <a:extLst>
              <a:ext uri="{FF2B5EF4-FFF2-40B4-BE49-F238E27FC236}">
                <a16:creationId xmlns:a16="http://schemas.microsoft.com/office/drawing/2014/main" id="{9B67174A-7900-2377-1E92-F4F7BB82CDC6}"/>
              </a:ext>
            </a:extLst>
          </p:cNvPr>
          <p:cNvPicPr>
            <a:picLocks noChangeAspect="1"/>
          </p:cNvPicPr>
          <p:nvPr/>
        </p:nvPicPr>
        <p:blipFill>
          <a:blip r:embed="rId4"/>
          <a:stretch>
            <a:fillRect/>
          </a:stretch>
        </p:blipFill>
        <p:spPr>
          <a:xfrm>
            <a:off x="6113459" y="1352550"/>
            <a:ext cx="2438400" cy="243840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70DBC9-2BE6-BD0D-8BC7-11A63F37F2FD}"/>
              </a:ext>
            </a:extLst>
          </p:cNvPr>
          <p:cNvSpPr>
            <a:spLocks noGrp="1"/>
          </p:cNvSpPr>
          <p:nvPr>
            <p:ph type="title"/>
          </p:nvPr>
        </p:nvSpPr>
        <p:spPr>
          <a:xfrm>
            <a:off x="491662" y="141842"/>
            <a:ext cx="8160676" cy="1586408"/>
          </a:xfrm>
        </p:spPr>
        <p:txBody>
          <a:bodyPr/>
          <a:lstStyle/>
          <a:p>
            <a:pPr algn="ctr"/>
            <a:r>
              <a:rPr lang="es-MX" sz="3200" dirty="0">
                <a:solidFill>
                  <a:schemeClr val="accent5"/>
                </a:solidFill>
                <a:effectLst>
                  <a:outerShdw blurRad="38100" dist="38100" dir="2700000" algn="tl">
                    <a:srgbClr val="000000">
                      <a:alpha val="43137"/>
                    </a:srgbClr>
                  </a:outerShdw>
                </a:effectLst>
              </a:rPr>
              <a:t>¿El GAD ha promovido la organización de ciudadanos y comunidades con organizaciones de base. </a:t>
            </a:r>
            <a:br>
              <a:rPr lang="es-EC" dirty="0"/>
            </a:br>
            <a:br>
              <a:rPr lang="es-EC" dirty="0"/>
            </a:br>
            <a:endParaRPr lang="es-EC" dirty="0"/>
          </a:p>
        </p:txBody>
      </p:sp>
      <p:sp>
        <p:nvSpPr>
          <p:cNvPr id="3" name="Subtítulo 2">
            <a:extLst>
              <a:ext uri="{FF2B5EF4-FFF2-40B4-BE49-F238E27FC236}">
                <a16:creationId xmlns:a16="http://schemas.microsoft.com/office/drawing/2014/main" id="{695E80B9-52FD-755F-FC59-8F410D839157}"/>
              </a:ext>
            </a:extLst>
          </p:cNvPr>
          <p:cNvSpPr>
            <a:spLocks noGrp="1"/>
          </p:cNvSpPr>
          <p:nvPr>
            <p:ph type="subTitle" idx="1"/>
          </p:nvPr>
        </p:nvSpPr>
        <p:spPr>
          <a:xfrm>
            <a:off x="863579" y="1737428"/>
            <a:ext cx="7416841" cy="843500"/>
          </a:xfrm>
        </p:spPr>
        <p:txBody>
          <a:bodyPr/>
          <a:lstStyle/>
          <a:p>
            <a:pPr marL="127000" indent="0" algn="just">
              <a:buNone/>
            </a:pPr>
            <a:r>
              <a:rPr lang="es-MX" dirty="0"/>
              <a:t>Sí se realiza esta actividad, ya que es una de nuestras competencias, por ello existen dos técnicos contratados para fortalecer las actividades sociales y productivas. Las asociaciones ,varias tienen. Se le esta haciendo las recomendaciones a la autoridad entrante para fomentar la formalidad en las instituciones y comunidades cuyas iniciativas son de la ciudadanía</a:t>
            </a:r>
          </a:p>
        </p:txBody>
      </p:sp>
      <p:pic>
        <p:nvPicPr>
          <p:cNvPr id="13" name="Imagen 12">
            <a:extLst>
              <a:ext uri="{FF2B5EF4-FFF2-40B4-BE49-F238E27FC236}">
                <a16:creationId xmlns:a16="http://schemas.microsoft.com/office/drawing/2014/main" id="{24EC5CF9-9C39-8ADD-ED58-BC75F81D5516}"/>
              </a:ext>
            </a:extLst>
          </p:cNvPr>
          <p:cNvPicPr>
            <a:picLocks noChangeAspect="1"/>
          </p:cNvPicPr>
          <p:nvPr/>
        </p:nvPicPr>
        <p:blipFill>
          <a:blip r:embed="rId2"/>
          <a:stretch>
            <a:fillRect/>
          </a:stretch>
        </p:blipFill>
        <p:spPr>
          <a:xfrm>
            <a:off x="3456432" y="3022092"/>
            <a:ext cx="2231136" cy="2231136"/>
          </a:xfrm>
          <a:prstGeom prst="rect">
            <a:avLst/>
          </a:prstGeom>
        </p:spPr>
      </p:pic>
    </p:spTree>
    <p:extLst>
      <p:ext uri="{BB962C8B-B14F-4D97-AF65-F5344CB8AC3E}">
        <p14:creationId xmlns:p14="http://schemas.microsoft.com/office/powerpoint/2010/main" val="18567281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77"/>
        <p:cNvGrpSpPr/>
        <p:nvPr/>
      </p:nvGrpSpPr>
      <p:grpSpPr>
        <a:xfrm>
          <a:off x="0" y="0"/>
          <a:ext cx="0" cy="0"/>
          <a:chOff x="0" y="0"/>
          <a:chExt cx="0" cy="0"/>
        </a:xfrm>
      </p:grpSpPr>
      <p:sp>
        <p:nvSpPr>
          <p:cNvPr id="479" name="Google Shape;479;p39"/>
          <p:cNvSpPr txBox="1">
            <a:spLocks noGrp="1"/>
          </p:cNvSpPr>
          <p:nvPr>
            <p:ph type="title"/>
          </p:nvPr>
        </p:nvSpPr>
        <p:spPr>
          <a:xfrm>
            <a:off x="2449795" y="444650"/>
            <a:ext cx="6314847" cy="1279229"/>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r>
              <a:rPr lang="es-MX" sz="3200" dirty="0">
                <a:solidFill>
                  <a:schemeClr val="accent3"/>
                </a:solidFill>
                <a:effectLst>
                  <a:outerShdw blurRad="38100" dist="38100" dir="2700000" algn="tl">
                    <a:srgbClr val="000000">
                      <a:alpha val="43137"/>
                    </a:srgbClr>
                  </a:outerShdw>
                </a:effectLst>
              </a:rPr>
              <a:t>¿Qué acciones ha realizado el GAD para obtener los huertos?</a:t>
            </a:r>
            <a:br>
              <a:rPr lang="es-MX" sz="3200" dirty="0">
                <a:solidFill>
                  <a:schemeClr val="accent3"/>
                </a:solidFill>
                <a:effectLst>
                  <a:outerShdw blurRad="38100" dist="38100" dir="2700000" algn="tl">
                    <a:srgbClr val="000000">
                      <a:alpha val="43137"/>
                    </a:srgbClr>
                  </a:outerShdw>
                </a:effectLst>
              </a:rPr>
            </a:br>
            <a:endParaRPr sz="3200" dirty="0">
              <a:solidFill>
                <a:schemeClr val="accent3"/>
              </a:solidFill>
              <a:effectLst>
                <a:outerShdw blurRad="38100" dist="38100" dir="2700000" algn="tl">
                  <a:srgbClr val="000000">
                    <a:alpha val="43137"/>
                  </a:srgbClr>
                </a:outerShdw>
              </a:effectLst>
            </a:endParaRPr>
          </a:p>
        </p:txBody>
      </p:sp>
      <p:sp>
        <p:nvSpPr>
          <p:cNvPr id="480" name="Google Shape;480;p39"/>
          <p:cNvSpPr txBox="1">
            <a:spLocks noGrp="1"/>
          </p:cNvSpPr>
          <p:nvPr>
            <p:ph type="subTitle" idx="1"/>
          </p:nvPr>
        </p:nvSpPr>
        <p:spPr>
          <a:xfrm>
            <a:off x="2551395" y="1723879"/>
            <a:ext cx="4751105" cy="1866900"/>
          </a:xfrm>
          <a:prstGeom prst="rect">
            <a:avLst/>
          </a:prstGeom>
        </p:spPr>
        <p:txBody>
          <a:bodyPr spcFirstLastPara="1" wrap="square" lIns="91425" tIns="91425" rIns="91425" bIns="91425" anchor="t" anchorCtr="0">
            <a:noAutofit/>
          </a:bodyPr>
          <a:lstStyle/>
          <a:p>
            <a:pPr marL="127000" lvl="0" indent="0" algn="just" rtl="0">
              <a:spcBef>
                <a:spcPts val="1000"/>
              </a:spcBef>
              <a:spcAft>
                <a:spcPts val="0"/>
              </a:spcAft>
              <a:buSzPts val="1600"/>
              <a:buNone/>
            </a:pPr>
            <a:r>
              <a:rPr lang="es-MX" dirty="0"/>
              <a:t>En el territorio existen varios proyectos que son auspiciados por el “Proyecto AAA”, el cual la </a:t>
            </a:r>
            <a:r>
              <a:rPr lang="es-MX" dirty="0" err="1"/>
              <a:t>Tnlga</a:t>
            </a:r>
            <a:r>
              <a:rPr lang="es-MX" dirty="0"/>
              <a:t>. Mayra Zambrano está delegada a dar seguimiento y coordinación de las actividades con las comunidades beneficiadas del proyecto. Las posibilidades son escasas mientras no tengamos un sistema de agua. Los pozos perforados no han sido tan efectivos, solo 1 de 4 perforados esta con buen caudal.</a:t>
            </a:r>
            <a:endParaRPr dirty="0"/>
          </a:p>
        </p:txBody>
      </p:sp>
      <p:pic>
        <p:nvPicPr>
          <p:cNvPr id="3" name="Imagen 2">
            <a:extLst>
              <a:ext uri="{FF2B5EF4-FFF2-40B4-BE49-F238E27FC236}">
                <a16:creationId xmlns:a16="http://schemas.microsoft.com/office/drawing/2014/main" id="{A01554AF-87C3-A176-06E6-807B62B78C87}"/>
              </a:ext>
            </a:extLst>
          </p:cNvPr>
          <p:cNvPicPr>
            <a:picLocks noChangeAspect="1"/>
          </p:cNvPicPr>
          <p:nvPr/>
        </p:nvPicPr>
        <p:blipFill rotWithShape="1">
          <a:blip r:embed="rId3"/>
          <a:srcRect r="34635" b="29297"/>
          <a:stretch/>
        </p:blipFill>
        <p:spPr>
          <a:xfrm>
            <a:off x="0" y="0"/>
            <a:ext cx="2844800" cy="3008458"/>
          </a:xfrm>
          <a:prstGeom prst="rect">
            <a:avLst/>
          </a:prstGeom>
        </p:spPr>
      </p:pic>
      <p:pic>
        <p:nvPicPr>
          <p:cNvPr id="7" name="Imagen 6">
            <a:extLst>
              <a:ext uri="{FF2B5EF4-FFF2-40B4-BE49-F238E27FC236}">
                <a16:creationId xmlns:a16="http://schemas.microsoft.com/office/drawing/2014/main" id="{D965C4D1-5A96-055A-D4D2-0D7C7A388E2B}"/>
              </a:ext>
            </a:extLst>
          </p:cNvPr>
          <p:cNvPicPr>
            <a:picLocks noChangeAspect="1"/>
          </p:cNvPicPr>
          <p:nvPr/>
        </p:nvPicPr>
        <p:blipFill rotWithShape="1">
          <a:blip r:embed="rId3"/>
          <a:srcRect l="69792"/>
          <a:stretch/>
        </p:blipFill>
        <p:spPr>
          <a:xfrm>
            <a:off x="8056701" y="2386136"/>
            <a:ext cx="863600" cy="2858814"/>
          </a:xfrm>
          <a:prstGeom prst="rect">
            <a:avLst/>
          </a:prstGeom>
        </p:spPr>
      </p:pic>
      <p:pic>
        <p:nvPicPr>
          <p:cNvPr id="8" name="Imagen 7">
            <a:extLst>
              <a:ext uri="{FF2B5EF4-FFF2-40B4-BE49-F238E27FC236}">
                <a16:creationId xmlns:a16="http://schemas.microsoft.com/office/drawing/2014/main" id="{AE596F12-335F-1054-125F-ACAD9EAC32D0}"/>
              </a:ext>
            </a:extLst>
          </p:cNvPr>
          <p:cNvPicPr>
            <a:picLocks noChangeAspect="1"/>
          </p:cNvPicPr>
          <p:nvPr/>
        </p:nvPicPr>
        <p:blipFill rotWithShape="1">
          <a:blip r:embed="rId3"/>
          <a:srcRect l="-228" t="70237" r="34036" b="-1"/>
          <a:stretch/>
        </p:blipFill>
        <p:spPr>
          <a:xfrm>
            <a:off x="6164401" y="4394050"/>
            <a:ext cx="1892300" cy="850900"/>
          </a:xfrm>
          <a:prstGeom prst="rect">
            <a:avLst/>
          </a:prstGeom>
        </p:spPr>
      </p:pic>
      <p:sp>
        <p:nvSpPr>
          <p:cNvPr id="10" name="Elipse 9">
            <a:extLst>
              <a:ext uri="{FF2B5EF4-FFF2-40B4-BE49-F238E27FC236}">
                <a16:creationId xmlns:a16="http://schemas.microsoft.com/office/drawing/2014/main" id="{8E2A4A12-24D3-45B0-5EEB-81AEB58A83CC}"/>
              </a:ext>
            </a:extLst>
          </p:cNvPr>
          <p:cNvSpPr/>
          <p:nvPr/>
        </p:nvSpPr>
        <p:spPr>
          <a:xfrm>
            <a:off x="-127000" y="-127000"/>
            <a:ext cx="254000" cy="254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C"/>
          </a:p>
        </p:txBody>
      </p:sp>
    </p:spTree>
    <p:extLst>
      <p:ext uri="{BB962C8B-B14F-4D97-AF65-F5344CB8AC3E}">
        <p14:creationId xmlns:p14="http://schemas.microsoft.com/office/powerpoint/2010/main" val="1261213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38"/>
        <p:cNvGrpSpPr/>
        <p:nvPr/>
      </p:nvGrpSpPr>
      <p:grpSpPr>
        <a:xfrm>
          <a:off x="0" y="0"/>
          <a:ext cx="0" cy="0"/>
          <a:chOff x="0" y="0"/>
          <a:chExt cx="0" cy="0"/>
        </a:xfrm>
      </p:grpSpPr>
      <p:sp>
        <p:nvSpPr>
          <p:cNvPr id="839" name="Google Shape;839;p49"/>
          <p:cNvSpPr txBox="1">
            <a:spLocks noGrp="1"/>
          </p:cNvSpPr>
          <p:nvPr>
            <p:ph type="subTitle" idx="1"/>
          </p:nvPr>
        </p:nvSpPr>
        <p:spPr>
          <a:xfrm>
            <a:off x="1146950" y="1939779"/>
            <a:ext cx="7091400" cy="1844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s-MX" sz="1800" dirty="0"/>
              <a:t>Hace varios años realizamos las gestiones para obtener un proyecto, lo presentamos al gobierno provincial, el cual no ha sido posible su cristalización por malas experiencias en la parroquia. Existe uno que no funciona por falta de liderazgo y problemas legales en la institución que lo administra. Existe un centro de acopio que no tiene productividad.</a:t>
            </a:r>
            <a:endParaRPr sz="1800" dirty="0"/>
          </a:p>
        </p:txBody>
      </p:sp>
      <p:sp>
        <p:nvSpPr>
          <p:cNvPr id="2" name="Google Shape;479;p39">
            <a:extLst>
              <a:ext uri="{FF2B5EF4-FFF2-40B4-BE49-F238E27FC236}">
                <a16:creationId xmlns:a16="http://schemas.microsoft.com/office/drawing/2014/main" id="{B3D768DD-6291-6D00-7DC3-43A7C156FA21}"/>
              </a:ext>
            </a:extLst>
          </p:cNvPr>
          <p:cNvSpPr txBox="1">
            <a:spLocks/>
          </p:cNvSpPr>
          <p:nvPr/>
        </p:nvSpPr>
        <p:spPr>
          <a:xfrm>
            <a:off x="1146950" y="622450"/>
            <a:ext cx="6850100" cy="1434950"/>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s-MX" sz="3200" dirty="0">
                <a:solidFill>
                  <a:schemeClr val="accent3"/>
                </a:solidFill>
                <a:effectLst>
                  <a:outerShdw blurRad="38100" dist="38100" dir="2700000" algn="tl">
                    <a:srgbClr val="000000">
                      <a:alpha val="43137"/>
                    </a:srgbClr>
                  </a:outerShdw>
                </a:effectLst>
              </a:rPr>
              <a:t>¿Qué gestiones ha realizado el GAD para tener un centro de acopio ?</a:t>
            </a:r>
            <a:br>
              <a:rPr lang="es-MX" sz="3200" dirty="0">
                <a:solidFill>
                  <a:schemeClr val="accent3"/>
                </a:solidFill>
                <a:effectLst>
                  <a:outerShdw blurRad="38100" dist="38100" dir="2700000" algn="tl">
                    <a:srgbClr val="000000">
                      <a:alpha val="43137"/>
                    </a:srgbClr>
                  </a:outerShdw>
                </a:effectLst>
              </a:rPr>
            </a:br>
            <a:endParaRPr lang="es-MX" sz="3200" dirty="0">
              <a:solidFill>
                <a:schemeClr val="accent3"/>
              </a:solidFill>
              <a:effectLst>
                <a:outerShdw blurRad="38100" dist="38100" dir="2700000" algn="tl">
                  <a:srgbClr val="000000">
                    <a:alpha val="43137"/>
                  </a:srgbClr>
                </a:outerShdw>
              </a:effectLst>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785"/>
        <p:cNvGrpSpPr/>
        <p:nvPr/>
      </p:nvGrpSpPr>
      <p:grpSpPr>
        <a:xfrm>
          <a:off x="0" y="0"/>
          <a:ext cx="0" cy="0"/>
          <a:chOff x="0" y="0"/>
          <a:chExt cx="0" cy="0"/>
        </a:xfrm>
      </p:grpSpPr>
      <p:sp>
        <p:nvSpPr>
          <p:cNvPr id="786" name="Google Shape;786;p47"/>
          <p:cNvSpPr txBox="1">
            <a:spLocks noGrp="1"/>
          </p:cNvSpPr>
          <p:nvPr>
            <p:ph type="title"/>
          </p:nvPr>
        </p:nvSpPr>
        <p:spPr>
          <a:xfrm>
            <a:off x="373978" y="327736"/>
            <a:ext cx="6965606" cy="202532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MX" sz="3200" dirty="0">
                <a:solidFill>
                  <a:schemeClr val="accent3">
                    <a:lumMod val="75000"/>
                  </a:schemeClr>
                </a:solidFill>
                <a:effectLst>
                  <a:outerShdw blurRad="38100" dist="38100" dir="2700000" algn="tl">
                    <a:srgbClr val="000000">
                      <a:alpha val="43137"/>
                    </a:srgbClr>
                  </a:outerShdw>
                </a:effectLst>
              </a:rPr>
              <a:t>¿El GAD parroquial ha realizado programas o proyectos para promocionar el turismo productivo de la parroquia?</a:t>
            </a:r>
            <a:endParaRPr lang="es-EC" sz="3200" dirty="0">
              <a:solidFill>
                <a:schemeClr val="accent3">
                  <a:lumMod val="75000"/>
                </a:schemeClr>
              </a:solidFill>
              <a:effectLst>
                <a:outerShdw blurRad="38100" dist="38100" dir="2700000" algn="tl">
                  <a:srgbClr val="000000">
                    <a:alpha val="43137"/>
                  </a:srgbClr>
                </a:outerShdw>
              </a:effectLst>
            </a:endParaRPr>
          </a:p>
        </p:txBody>
      </p:sp>
      <p:sp>
        <p:nvSpPr>
          <p:cNvPr id="797" name="Google Shape;797;p47"/>
          <p:cNvSpPr txBox="1">
            <a:spLocks noGrp="1"/>
          </p:cNvSpPr>
          <p:nvPr>
            <p:ph type="subTitle" idx="14"/>
          </p:nvPr>
        </p:nvSpPr>
        <p:spPr>
          <a:xfrm>
            <a:off x="373978" y="2448294"/>
            <a:ext cx="5514758" cy="114834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MX" dirty="0"/>
              <a:t>Sí se han realizado programas y proyectos que promocionen a la parroquia en el turismo y la producción. Se la ha promovido en las redes sociales, en prensa radial y la escrita. </a:t>
            </a:r>
            <a:endParaRPr dirty="0"/>
          </a:p>
        </p:txBody>
      </p:sp>
      <p:sp>
        <p:nvSpPr>
          <p:cNvPr id="799" name="Google Shape;799;p47"/>
          <p:cNvSpPr/>
          <p:nvPr/>
        </p:nvSpPr>
        <p:spPr>
          <a:xfrm rot="10800000" flipH="1">
            <a:off x="7063175" y="-34037"/>
            <a:ext cx="4478475" cy="5211575"/>
          </a:xfrm>
          <a:custGeom>
            <a:avLst/>
            <a:gdLst/>
            <a:ahLst/>
            <a:cxnLst/>
            <a:rect l="l" t="t" r="r" b="b"/>
            <a:pathLst>
              <a:path w="179139" h="208463" extrusionOk="0">
                <a:moveTo>
                  <a:pt x="179139" y="546"/>
                </a:moveTo>
                <a:lnTo>
                  <a:pt x="178594" y="208463"/>
                </a:lnTo>
                <a:lnTo>
                  <a:pt x="0" y="207917"/>
                </a:lnTo>
                <a:lnTo>
                  <a:pt x="65314" y="0"/>
                </a:lnTo>
                <a:close/>
              </a:path>
            </a:pathLst>
          </a:custGeom>
          <a:solidFill>
            <a:schemeClr val="accent1"/>
          </a:solidFill>
          <a:ln>
            <a:noFill/>
          </a:ln>
        </p:spPr>
      </p:sp>
      <p:pic>
        <p:nvPicPr>
          <p:cNvPr id="27" name="Imagen 26">
            <a:extLst>
              <a:ext uri="{FF2B5EF4-FFF2-40B4-BE49-F238E27FC236}">
                <a16:creationId xmlns:a16="http://schemas.microsoft.com/office/drawing/2014/main" id="{DBC78C4C-E4F8-2A1F-5BB2-7B0A0B4E9835}"/>
              </a:ext>
            </a:extLst>
          </p:cNvPr>
          <p:cNvPicPr>
            <a:picLocks noChangeAspect="1"/>
          </p:cNvPicPr>
          <p:nvPr/>
        </p:nvPicPr>
        <p:blipFill>
          <a:blip r:embed="rId3"/>
          <a:stretch>
            <a:fillRect/>
          </a:stretch>
        </p:blipFill>
        <p:spPr>
          <a:xfrm>
            <a:off x="5413248" y="2639305"/>
            <a:ext cx="2633472" cy="2633472"/>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941"/>
        <p:cNvGrpSpPr/>
        <p:nvPr/>
      </p:nvGrpSpPr>
      <p:grpSpPr>
        <a:xfrm>
          <a:off x="0" y="0"/>
          <a:ext cx="0" cy="0"/>
          <a:chOff x="0" y="0"/>
          <a:chExt cx="0" cy="0"/>
        </a:xfrm>
      </p:grpSpPr>
      <p:sp>
        <p:nvSpPr>
          <p:cNvPr id="948" name="Google Shape;948;p54"/>
          <p:cNvSpPr/>
          <p:nvPr/>
        </p:nvSpPr>
        <p:spPr>
          <a:xfrm>
            <a:off x="4495800" y="-34025"/>
            <a:ext cx="4757932" cy="5211575"/>
          </a:xfrm>
          <a:custGeom>
            <a:avLst/>
            <a:gdLst/>
            <a:ahLst/>
            <a:cxnLst/>
            <a:rect l="l" t="t" r="r" b="b"/>
            <a:pathLst>
              <a:path w="179139" h="208463" extrusionOk="0">
                <a:moveTo>
                  <a:pt x="179139" y="546"/>
                </a:moveTo>
                <a:lnTo>
                  <a:pt x="178594" y="208463"/>
                </a:lnTo>
                <a:lnTo>
                  <a:pt x="0" y="207917"/>
                </a:lnTo>
                <a:lnTo>
                  <a:pt x="65314" y="0"/>
                </a:lnTo>
                <a:close/>
              </a:path>
            </a:pathLst>
          </a:custGeom>
          <a:solidFill>
            <a:schemeClr val="accent6"/>
          </a:solidFill>
          <a:ln>
            <a:noFill/>
          </a:ln>
        </p:spPr>
      </p:sp>
      <p:pic>
        <p:nvPicPr>
          <p:cNvPr id="12" name="Imagen 11">
            <a:extLst>
              <a:ext uri="{FF2B5EF4-FFF2-40B4-BE49-F238E27FC236}">
                <a16:creationId xmlns:a16="http://schemas.microsoft.com/office/drawing/2014/main" id="{CAD15754-A61A-4D88-C422-BD0B6F53EEE2}"/>
              </a:ext>
            </a:extLst>
          </p:cNvPr>
          <p:cNvPicPr>
            <a:picLocks noChangeAspect="1"/>
          </p:cNvPicPr>
          <p:nvPr/>
        </p:nvPicPr>
        <p:blipFill>
          <a:blip r:embed="rId3"/>
          <a:stretch>
            <a:fillRect/>
          </a:stretch>
        </p:blipFill>
        <p:spPr>
          <a:xfrm>
            <a:off x="5358538" y="1924899"/>
            <a:ext cx="1236802" cy="1118578"/>
          </a:xfrm>
          <a:prstGeom prst="rect">
            <a:avLst/>
          </a:prstGeom>
        </p:spPr>
      </p:pic>
      <p:sp>
        <p:nvSpPr>
          <p:cNvPr id="13" name="Google Shape;804;p48">
            <a:extLst>
              <a:ext uri="{FF2B5EF4-FFF2-40B4-BE49-F238E27FC236}">
                <a16:creationId xmlns:a16="http://schemas.microsoft.com/office/drawing/2014/main" id="{6F2AE4B1-DDE9-5696-6100-4CFEDFFCC455}"/>
              </a:ext>
            </a:extLst>
          </p:cNvPr>
          <p:cNvSpPr txBox="1">
            <a:spLocks noGrp="1"/>
          </p:cNvSpPr>
          <p:nvPr>
            <p:ph type="title"/>
          </p:nvPr>
        </p:nvSpPr>
        <p:spPr>
          <a:xfrm>
            <a:off x="6294120" y="1685010"/>
            <a:ext cx="3850005" cy="1278504"/>
          </a:xfrm>
          <a:prstGeom prst="rect">
            <a:avLst/>
          </a:prstGeom>
        </p:spPr>
        <p:txBody>
          <a:bodyPr spcFirstLastPara="1" wrap="square" lIns="91425" tIns="91425" rIns="91425" bIns="91425" anchor="t" anchorCtr="0">
            <a:noAutofit/>
          </a:bodyPr>
          <a:lstStyle/>
          <a:p>
            <a:pPr marL="0" marR="0" lvl="0" indent="0" algn="l" defTabSz="457200" rtl="0" eaLnBrk="1" fontAlgn="auto" latinLnBrk="0" hangingPunct="1">
              <a:lnSpc>
                <a:spcPts val="4000"/>
              </a:lnSpc>
              <a:spcBef>
                <a:spcPts val="0"/>
              </a:spcBef>
              <a:spcAft>
                <a:spcPts val="0"/>
              </a:spcAft>
              <a:buClrTx/>
              <a:buSzTx/>
              <a:buFontTx/>
              <a:buNone/>
              <a:tabLst/>
              <a:defRPr/>
            </a:pPr>
            <a:r>
              <a:rPr kumimoji="0" lang="es-EC" sz="2800" b="1" i="0" u="none" strike="noStrike" kern="1200" cap="none" spc="0" normalizeH="0" baseline="0" noProof="0" dirty="0">
                <a:ln>
                  <a:noFill/>
                </a:ln>
                <a:solidFill>
                  <a:prstClr val="black"/>
                </a:solidFill>
                <a:effectLst/>
                <a:uLnTx/>
                <a:uFillTx/>
                <a:latin typeface="Trebuchet MS" panose="020B0603020202020204" pitchFamily="34" charset="0"/>
                <a:ea typeface="+mn-ea"/>
                <a:cs typeface="+mn-cs"/>
              </a:rPr>
              <a:t>Mesa de Trabajo</a:t>
            </a:r>
            <a:br>
              <a:rPr kumimoji="0" lang="es-EC" sz="2800" b="1" i="0" u="none" strike="noStrike" kern="1200" cap="none" spc="0" normalizeH="0" baseline="0" noProof="0" dirty="0">
                <a:ln>
                  <a:noFill/>
                </a:ln>
                <a:solidFill>
                  <a:prstClr val="black"/>
                </a:solidFill>
                <a:effectLst/>
                <a:uLnTx/>
                <a:uFillTx/>
                <a:latin typeface="Trebuchet MS" panose="020B0603020202020204" pitchFamily="34" charset="0"/>
                <a:ea typeface="+mn-ea"/>
                <a:cs typeface="+mn-cs"/>
              </a:rPr>
            </a:br>
            <a:r>
              <a:rPr kumimoji="0" lang="es-EC" sz="2800" b="1" i="0" u="none" strike="noStrike" kern="1200" cap="none" spc="0" normalizeH="0" baseline="0" noProof="0" dirty="0">
                <a:ln>
                  <a:noFill/>
                </a:ln>
                <a:solidFill>
                  <a:prstClr val="black"/>
                </a:solidFill>
                <a:effectLst/>
                <a:uLnTx/>
                <a:uFillTx/>
                <a:latin typeface="Trebuchet MS" panose="020B0603020202020204" pitchFamily="34" charset="0"/>
                <a:ea typeface="+mn-ea"/>
                <a:cs typeface="+mn-cs"/>
              </a:rPr>
              <a:t>Tema:</a:t>
            </a:r>
            <a:br>
              <a:rPr kumimoji="0" lang="es-EC" sz="3600" b="1" i="0" u="none" strike="noStrike" kern="1200" cap="none" spc="0" normalizeH="0" baseline="0" noProof="0" dirty="0">
                <a:ln>
                  <a:noFill/>
                </a:ln>
                <a:solidFill>
                  <a:prstClr val="black"/>
                </a:solidFill>
                <a:effectLst/>
                <a:uLnTx/>
                <a:uFillTx/>
                <a:latin typeface="Trebuchet MS" panose="020B0603020202020204" pitchFamily="34" charset="0"/>
                <a:ea typeface="+mn-ea"/>
                <a:cs typeface="+mn-cs"/>
              </a:rPr>
            </a:br>
            <a:endParaRPr kumimoji="0" lang="es-EC" sz="3600" b="1" i="0" u="none" strike="noStrike" kern="1200" cap="none" spc="0" normalizeH="0" baseline="0" noProof="0" dirty="0">
              <a:ln>
                <a:noFill/>
              </a:ln>
              <a:solidFill>
                <a:prstClr val="black"/>
              </a:solidFill>
              <a:effectLst/>
              <a:uLnTx/>
              <a:uFillTx/>
              <a:latin typeface="Trebuchet MS" panose="020B0603020202020204" pitchFamily="34" charset="0"/>
              <a:ea typeface="+mn-ea"/>
              <a:cs typeface="+mn-cs"/>
            </a:endParaRPr>
          </a:p>
        </p:txBody>
      </p:sp>
      <p:sp>
        <p:nvSpPr>
          <p:cNvPr id="14" name="CuadroTexto 13">
            <a:extLst>
              <a:ext uri="{FF2B5EF4-FFF2-40B4-BE49-F238E27FC236}">
                <a16:creationId xmlns:a16="http://schemas.microsoft.com/office/drawing/2014/main" id="{D759F89C-32C2-8EFF-F7AE-DDD5AE212EA2}"/>
              </a:ext>
            </a:extLst>
          </p:cNvPr>
          <p:cNvSpPr txBox="1"/>
          <p:nvPr/>
        </p:nvSpPr>
        <p:spPr>
          <a:xfrm>
            <a:off x="6294120" y="2455013"/>
            <a:ext cx="6211824" cy="646331"/>
          </a:xfrm>
          <a:prstGeom prst="rect">
            <a:avLst/>
          </a:prstGeom>
          <a:noFill/>
        </p:spPr>
        <p:txBody>
          <a:bodyPr wrap="square">
            <a:spAutoFit/>
          </a:bodyPr>
          <a:lstStyle/>
          <a:p>
            <a:br>
              <a:rPr kumimoji="0" lang="es-EC" sz="1800" i="0" u="none" strike="noStrike" kern="1200" cap="none" spc="0" normalizeH="0" baseline="0" noProof="0" dirty="0">
                <a:ln>
                  <a:noFill/>
                </a:ln>
                <a:solidFill>
                  <a:prstClr val="black"/>
                </a:solidFill>
                <a:effectLst/>
                <a:uLnTx/>
                <a:uFillTx/>
                <a:latin typeface="Blinker" panose="020B0604020202020204" charset="0"/>
                <a:ea typeface="+mn-ea"/>
                <a:cs typeface="+mn-cs"/>
              </a:rPr>
            </a:br>
            <a:r>
              <a:rPr kumimoji="0" lang="es-EC" sz="1800" i="0" u="none" strike="noStrike" kern="1200" cap="none" spc="0" normalizeH="0" baseline="0" noProof="0" dirty="0">
                <a:ln>
                  <a:noFill/>
                </a:ln>
                <a:solidFill>
                  <a:prstClr val="black"/>
                </a:solidFill>
                <a:effectLst/>
                <a:uLnTx/>
                <a:uFillTx/>
                <a:latin typeface="Blinker" panose="020B0604020202020204" charset="0"/>
                <a:ea typeface="+mn-ea"/>
                <a:cs typeface="+mn-cs"/>
              </a:rPr>
              <a:t>Gestión del Riesgo</a:t>
            </a:r>
            <a:endParaRPr lang="es-EC" sz="1800" dirty="0">
              <a:latin typeface="Blinker" panose="020B0604020202020204" charset="0"/>
            </a:endParaRPr>
          </a:p>
        </p:txBody>
      </p:sp>
      <p:pic>
        <p:nvPicPr>
          <p:cNvPr id="16" name="Imagen 15">
            <a:extLst>
              <a:ext uri="{FF2B5EF4-FFF2-40B4-BE49-F238E27FC236}">
                <a16:creationId xmlns:a16="http://schemas.microsoft.com/office/drawing/2014/main" id="{B4393625-439C-0CAE-900E-32E200112611}"/>
              </a:ext>
            </a:extLst>
          </p:cNvPr>
          <p:cNvPicPr>
            <a:picLocks noChangeAspect="1"/>
          </p:cNvPicPr>
          <p:nvPr/>
        </p:nvPicPr>
        <p:blipFill>
          <a:blip r:embed="rId4"/>
          <a:stretch>
            <a:fillRect/>
          </a:stretch>
        </p:blipFill>
        <p:spPr>
          <a:xfrm>
            <a:off x="-133540" y="219455"/>
            <a:ext cx="4312159" cy="4312159"/>
          </a:xfrm>
          <a:prstGeom prst="rect">
            <a:avLst/>
          </a:prstGeom>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6AF27E06-B130-7693-730A-8B2BE4E1053B}"/>
              </a:ext>
            </a:extLst>
          </p:cNvPr>
          <p:cNvPicPr>
            <a:picLocks noChangeAspect="1"/>
          </p:cNvPicPr>
          <p:nvPr/>
        </p:nvPicPr>
        <p:blipFill>
          <a:blip r:embed="rId2"/>
          <a:stretch>
            <a:fillRect/>
          </a:stretch>
        </p:blipFill>
        <p:spPr>
          <a:xfrm>
            <a:off x="93098" y="945244"/>
            <a:ext cx="4282838" cy="4282838"/>
          </a:xfrm>
          <a:prstGeom prst="rect">
            <a:avLst/>
          </a:prstGeom>
        </p:spPr>
      </p:pic>
      <p:sp>
        <p:nvSpPr>
          <p:cNvPr id="11" name="Google Shape;786;p47">
            <a:extLst>
              <a:ext uri="{FF2B5EF4-FFF2-40B4-BE49-F238E27FC236}">
                <a16:creationId xmlns:a16="http://schemas.microsoft.com/office/drawing/2014/main" id="{BC4681BC-4BED-D754-3AEB-9B9FD4A1422F}"/>
              </a:ext>
            </a:extLst>
          </p:cNvPr>
          <p:cNvSpPr txBox="1">
            <a:spLocks/>
          </p:cNvSpPr>
          <p:nvPr/>
        </p:nvSpPr>
        <p:spPr>
          <a:xfrm>
            <a:off x="2490080" y="206447"/>
            <a:ext cx="5933924" cy="14775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600"/>
              <a:buFont typeface="Anek Devanagari Medium"/>
              <a:buNone/>
              <a:defRPr sz="3600" b="0" i="0" u="none" strike="noStrike" cap="none">
                <a:solidFill>
                  <a:schemeClr val="dk1"/>
                </a:solidFill>
                <a:latin typeface="Anek Devanagari Medium"/>
                <a:ea typeface="Anek Devanagari Medium"/>
                <a:cs typeface="Anek Devanagari Medium"/>
                <a:sym typeface="Anek Devanagari Medium"/>
              </a:defRPr>
            </a:lvl1pPr>
            <a:lvl2pPr marR="0" lvl="1" algn="l" rtl="0">
              <a:lnSpc>
                <a:spcPct val="100000"/>
              </a:lnSpc>
              <a:spcBef>
                <a:spcPts val="0"/>
              </a:spcBef>
              <a:spcAft>
                <a:spcPts val="0"/>
              </a:spcAft>
              <a:buClr>
                <a:schemeClr val="dk1"/>
              </a:buClr>
              <a:buSzPts val="3600"/>
              <a:buFont typeface="Anek Devanagari Medium"/>
              <a:buNone/>
              <a:defRPr sz="3600" b="0" i="0" u="none" strike="noStrike" cap="none">
                <a:solidFill>
                  <a:schemeClr val="dk1"/>
                </a:solidFill>
                <a:latin typeface="Anek Devanagari Medium"/>
                <a:ea typeface="Anek Devanagari Medium"/>
                <a:cs typeface="Anek Devanagari Medium"/>
                <a:sym typeface="Anek Devanagari Medium"/>
              </a:defRPr>
            </a:lvl2pPr>
            <a:lvl3pPr marR="0" lvl="2" algn="l" rtl="0">
              <a:lnSpc>
                <a:spcPct val="100000"/>
              </a:lnSpc>
              <a:spcBef>
                <a:spcPts val="0"/>
              </a:spcBef>
              <a:spcAft>
                <a:spcPts val="0"/>
              </a:spcAft>
              <a:buClr>
                <a:schemeClr val="dk1"/>
              </a:buClr>
              <a:buSzPts val="3600"/>
              <a:buFont typeface="Anek Devanagari Medium"/>
              <a:buNone/>
              <a:defRPr sz="3600" b="0" i="0" u="none" strike="noStrike" cap="none">
                <a:solidFill>
                  <a:schemeClr val="dk1"/>
                </a:solidFill>
                <a:latin typeface="Anek Devanagari Medium"/>
                <a:ea typeface="Anek Devanagari Medium"/>
                <a:cs typeface="Anek Devanagari Medium"/>
                <a:sym typeface="Anek Devanagari Medium"/>
              </a:defRPr>
            </a:lvl3pPr>
            <a:lvl4pPr marR="0" lvl="3" algn="l" rtl="0">
              <a:lnSpc>
                <a:spcPct val="100000"/>
              </a:lnSpc>
              <a:spcBef>
                <a:spcPts val="0"/>
              </a:spcBef>
              <a:spcAft>
                <a:spcPts val="0"/>
              </a:spcAft>
              <a:buClr>
                <a:schemeClr val="dk1"/>
              </a:buClr>
              <a:buSzPts val="3600"/>
              <a:buFont typeface="Anek Devanagari Medium"/>
              <a:buNone/>
              <a:defRPr sz="3600" b="0" i="0" u="none" strike="noStrike" cap="none">
                <a:solidFill>
                  <a:schemeClr val="dk1"/>
                </a:solidFill>
                <a:latin typeface="Anek Devanagari Medium"/>
                <a:ea typeface="Anek Devanagari Medium"/>
                <a:cs typeface="Anek Devanagari Medium"/>
                <a:sym typeface="Anek Devanagari Medium"/>
              </a:defRPr>
            </a:lvl4pPr>
            <a:lvl5pPr marR="0" lvl="4" algn="l" rtl="0">
              <a:lnSpc>
                <a:spcPct val="100000"/>
              </a:lnSpc>
              <a:spcBef>
                <a:spcPts val="0"/>
              </a:spcBef>
              <a:spcAft>
                <a:spcPts val="0"/>
              </a:spcAft>
              <a:buClr>
                <a:schemeClr val="dk1"/>
              </a:buClr>
              <a:buSzPts val="3600"/>
              <a:buFont typeface="Anek Devanagari Medium"/>
              <a:buNone/>
              <a:defRPr sz="3600" b="0" i="0" u="none" strike="noStrike" cap="none">
                <a:solidFill>
                  <a:schemeClr val="dk1"/>
                </a:solidFill>
                <a:latin typeface="Anek Devanagari Medium"/>
                <a:ea typeface="Anek Devanagari Medium"/>
                <a:cs typeface="Anek Devanagari Medium"/>
                <a:sym typeface="Anek Devanagari Medium"/>
              </a:defRPr>
            </a:lvl5pPr>
            <a:lvl6pPr marR="0" lvl="5" algn="l" rtl="0">
              <a:lnSpc>
                <a:spcPct val="100000"/>
              </a:lnSpc>
              <a:spcBef>
                <a:spcPts val="0"/>
              </a:spcBef>
              <a:spcAft>
                <a:spcPts val="0"/>
              </a:spcAft>
              <a:buClr>
                <a:schemeClr val="dk1"/>
              </a:buClr>
              <a:buSzPts val="3600"/>
              <a:buFont typeface="Anek Devanagari Medium"/>
              <a:buNone/>
              <a:defRPr sz="3600" b="0" i="0" u="none" strike="noStrike" cap="none">
                <a:solidFill>
                  <a:schemeClr val="dk1"/>
                </a:solidFill>
                <a:latin typeface="Anek Devanagari Medium"/>
                <a:ea typeface="Anek Devanagari Medium"/>
                <a:cs typeface="Anek Devanagari Medium"/>
                <a:sym typeface="Anek Devanagari Medium"/>
              </a:defRPr>
            </a:lvl6pPr>
            <a:lvl7pPr marR="0" lvl="6" algn="l" rtl="0">
              <a:lnSpc>
                <a:spcPct val="100000"/>
              </a:lnSpc>
              <a:spcBef>
                <a:spcPts val="0"/>
              </a:spcBef>
              <a:spcAft>
                <a:spcPts val="0"/>
              </a:spcAft>
              <a:buClr>
                <a:schemeClr val="dk1"/>
              </a:buClr>
              <a:buSzPts val="3600"/>
              <a:buFont typeface="Anek Devanagari Medium"/>
              <a:buNone/>
              <a:defRPr sz="3600" b="0" i="0" u="none" strike="noStrike" cap="none">
                <a:solidFill>
                  <a:schemeClr val="dk1"/>
                </a:solidFill>
                <a:latin typeface="Anek Devanagari Medium"/>
                <a:ea typeface="Anek Devanagari Medium"/>
                <a:cs typeface="Anek Devanagari Medium"/>
                <a:sym typeface="Anek Devanagari Medium"/>
              </a:defRPr>
            </a:lvl7pPr>
            <a:lvl8pPr marR="0" lvl="7" algn="l" rtl="0">
              <a:lnSpc>
                <a:spcPct val="100000"/>
              </a:lnSpc>
              <a:spcBef>
                <a:spcPts val="0"/>
              </a:spcBef>
              <a:spcAft>
                <a:spcPts val="0"/>
              </a:spcAft>
              <a:buClr>
                <a:schemeClr val="dk1"/>
              </a:buClr>
              <a:buSzPts val="3600"/>
              <a:buFont typeface="Anek Devanagari Medium"/>
              <a:buNone/>
              <a:defRPr sz="3600" b="0" i="0" u="none" strike="noStrike" cap="none">
                <a:solidFill>
                  <a:schemeClr val="dk1"/>
                </a:solidFill>
                <a:latin typeface="Anek Devanagari Medium"/>
                <a:ea typeface="Anek Devanagari Medium"/>
                <a:cs typeface="Anek Devanagari Medium"/>
                <a:sym typeface="Anek Devanagari Medium"/>
              </a:defRPr>
            </a:lvl8pPr>
            <a:lvl9pPr marR="0" lvl="8" algn="l" rtl="0">
              <a:lnSpc>
                <a:spcPct val="100000"/>
              </a:lnSpc>
              <a:spcBef>
                <a:spcPts val="0"/>
              </a:spcBef>
              <a:spcAft>
                <a:spcPts val="0"/>
              </a:spcAft>
              <a:buClr>
                <a:schemeClr val="dk1"/>
              </a:buClr>
              <a:buSzPts val="3600"/>
              <a:buFont typeface="Anek Devanagari Medium"/>
              <a:buNone/>
              <a:defRPr sz="3600" b="0" i="0" u="none" strike="noStrike" cap="none">
                <a:solidFill>
                  <a:schemeClr val="dk1"/>
                </a:solidFill>
                <a:latin typeface="Anek Devanagari Medium"/>
                <a:ea typeface="Anek Devanagari Medium"/>
                <a:cs typeface="Anek Devanagari Medium"/>
                <a:sym typeface="Anek Devanagari Medium"/>
              </a:defRPr>
            </a:lvl9pPr>
          </a:lstStyle>
          <a:p>
            <a:r>
              <a:rPr lang="es-MX" sz="3200" dirty="0">
                <a:solidFill>
                  <a:schemeClr val="accent3">
                    <a:lumMod val="75000"/>
                  </a:schemeClr>
                </a:solidFill>
                <a:effectLst>
                  <a:outerShdw blurRad="38100" dist="38100" dir="2700000" algn="tl">
                    <a:srgbClr val="000000">
                      <a:alpha val="43137"/>
                    </a:srgbClr>
                  </a:outerShdw>
                </a:effectLst>
              </a:rPr>
              <a:t>¿Cuál es el plan y el personal designado para atención de estas personas?</a:t>
            </a:r>
          </a:p>
          <a:p>
            <a:pPr algn="ctr"/>
            <a:r>
              <a:rPr lang="es-MX" sz="1400" dirty="0">
                <a:solidFill>
                  <a:schemeClr val="accent3">
                    <a:lumMod val="75000"/>
                  </a:schemeClr>
                </a:solidFill>
                <a:effectLst>
                  <a:outerShdw blurRad="38100" dist="38100" dir="2700000" algn="tl">
                    <a:srgbClr val="000000">
                      <a:alpha val="43137"/>
                    </a:srgbClr>
                  </a:outerShdw>
                </a:effectLst>
              </a:rPr>
              <a:t>(Gestionar la movilidad de grupos de personas vulnerables hacia un lugar seguro frente a desastres naturales)</a:t>
            </a:r>
            <a:endParaRPr lang="es-EC" sz="1400" dirty="0">
              <a:solidFill>
                <a:schemeClr val="accent3">
                  <a:lumMod val="75000"/>
                </a:schemeClr>
              </a:solidFill>
              <a:effectLst>
                <a:outerShdw blurRad="38100" dist="38100" dir="2700000" algn="tl">
                  <a:srgbClr val="000000">
                    <a:alpha val="43137"/>
                  </a:srgbClr>
                </a:outerShdw>
              </a:effectLst>
            </a:endParaRPr>
          </a:p>
        </p:txBody>
      </p:sp>
      <p:sp>
        <p:nvSpPr>
          <p:cNvPr id="12" name="Google Shape;446;p37">
            <a:extLst>
              <a:ext uri="{FF2B5EF4-FFF2-40B4-BE49-F238E27FC236}">
                <a16:creationId xmlns:a16="http://schemas.microsoft.com/office/drawing/2014/main" id="{5CC8E956-22AA-ED8D-D211-7A62AAB6956B}"/>
              </a:ext>
            </a:extLst>
          </p:cNvPr>
          <p:cNvSpPr txBox="1">
            <a:spLocks noGrp="1"/>
          </p:cNvSpPr>
          <p:nvPr>
            <p:ph type="subTitle" idx="1"/>
          </p:nvPr>
        </p:nvSpPr>
        <p:spPr>
          <a:xfrm>
            <a:off x="4708166" y="2518069"/>
            <a:ext cx="3867257" cy="2291321"/>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r>
              <a:rPr lang="es-MX" sz="1800" dirty="0"/>
              <a:t>Se sigue un protocolo según el manual de gestión de riesgos, dentro de cada comunidad existen brigadas que dan la alerta a través del ECU911 para solicitar la ayuda y el cuerpo de bomberos de la parroquia asistirá con la autorización respectiva.</a:t>
            </a:r>
          </a:p>
        </p:txBody>
      </p:sp>
    </p:spTree>
    <p:extLst>
      <p:ext uri="{BB962C8B-B14F-4D97-AF65-F5344CB8AC3E}">
        <p14:creationId xmlns:p14="http://schemas.microsoft.com/office/powerpoint/2010/main" val="5269783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934"/>
        <p:cNvGrpSpPr/>
        <p:nvPr/>
      </p:nvGrpSpPr>
      <p:grpSpPr>
        <a:xfrm>
          <a:off x="0" y="0"/>
          <a:ext cx="0" cy="0"/>
          <a:chOff x="0" y="0"/>
          <a:chExt cx="0" cy="0"/>
        </a:xfrm>
      </p:grpSpPr>
      <p:sp>
        <p:nvSpPr>
          <p:cNvPr id="937" name="Google Shape;937;p53"/>
          <p:cNvSpPr txBox="1">
            <a:spLocks noGrp="1"/>
          </p:cNvSpPr>
          <p:nvPr>
            <p:ph type="subTitle" idx="1"/>
          </p:nvPr>
        </p:nvSpPr>
        <p:spPr>
          <a:xfrm>
            <a:off x="3154652" y="2217619"/>
            <a:ext cx="4383748" cy="2254249"/>
          </a:xfrm>
          <a:prstGeom prst="rect">
            <a:avLst/>
          </a:prstGeom>
        </p:spPr>
        <p:txBody>
          <a:bodyPr spcFirstLastPara="1" wrap="square" lIns="91425" tIns="91425" rIns="91425" bIns="91425" anchor="t" anchorCtr="0">
            <a:noAutofit/>
          </a:bodyPr>
          <a:lstStyle/>
          <a:p>
            <a:pPr marL="0" lvl="0" indent="0" algn="just" rtl="0">
              <a:spcBef>
                <a:spcPts val="0"/>
              </a:spcBef>
              <a:spcAft>
                <a:spcPts val="0"/>
              </a:spcAft>
              <a:buNone/>
            </a:pPr>
            <a:r>
              <a:rPr lang="es-MX" dirty="0"/>
              <a:t>Se realizó las gestiones ante el gobierno provincial para la limpieza de quebradas canales y cunetas antes de la época invernal. Problemática que existen por la poca capacidad operativa del Gobierno Provincial de Manabí, pero las atenciones por las brigadas fueron muy oportunas.</a:t>
            </a:r>
            <a:endParaRPr dirty="0"/>
          </a:p>
        </p:txBody>
      </p:sp>
      <p:sp>
        <p:nvSpPr>
          <p:cNvPr id="4" name="Google Shape;786;p47">
            <a:extLst>
              <a:ext uri="{FF2B5EF4-FFF2-40B4-BE49-F238E27FC236}">
                <a16:creationId xmlns:a16="http://schemas.microsoft.com/office/drawing/2014/main" id="{A9D14E34-E882-C935-A24E-2DEC0D72F673}"/>
              </a:ext>
            </a:extLst>
          </p:cNvPr>
          <p:cNvSpPr txBox="1">
            <a:spLocks/>
          </p:cNvSpPr>
          <p:nvPr/>
        </p:nvSpPr>
        <p:spPr>
          <a:xfrm>
            <a:off x="951376" y="508870"/>
            <a:ext cx="6752124" cy="14775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600"/>
              <a:buFont typeface="Anek Devanagari Medium"/>
              <a:buNone/>
              <a:defRPr sz="3600" b="0" i="0" u="none" strike="noStrike" cap="none">
                <a:solidFill>
                  <a:schemeClr val="dk1"/>
                </a:solidFill>
                <a:latin typeface="Anek Devanagari Medium"/>
                <a:ea typeface="Anek Devanagari Medium"/>
                <a:cs typeface="Anek Devanagari Medium"/>
                <a:sym typeface="Anek Devanagari Medium"/>
              </a:defRPr>
            </a:lvl1pPr>
            <a:lvl2pPr marR="0" lvl="1" algn="l" rtl="0">
              <a:lnSpc>
                <a:spcPct val="100000"/>
              </a:lnSpc>
              <a:spcBef>
                <a:spcPts val="0"/>
              </a:spcBef>
              <a:spcAft>
                <a:spcPts val="0"/>
              </a:spcAft>
              <a:buClr>
                <a:schemeClr val="dk1"/>
              </a:buClr>
              <a:buSzPts val="3600"/>
              <a:buFont typeface="Anek Devanagari Medium"/>
              <a:buNone/>
              <a:defRPr sz="3600" b="0" i="0" u="none" strike="noStrike" cap="none">
                <a:solidFill>
                  <a:schemeClr val="dk1"/>
                </a:solidFill>
                <a:latin typeface="Anek Devanagari Medium"/>
                <a:ea typeface="Anek Devanagari Medium"/>
                <a:cs typeface="Anek Devanagari Medium"/>
                <a:sym typeface="Anek Devanagari Medium"/>
              </a:defRPr>
            </a:lvl2pPr>
            <a:lvl3pPr marR="0" lvl="2" algn="l" rtl="0">
              <a:lnSpc>
                <a:spcPct val="100000"/>
              </a:lnSpc>
              <a:spcBef>
                <a:spcPts val="0"/>
              </a:spcBef>
              <a:spcAft>
                <a:spcPts val="0"/>
              </a:spcAft>
              <a:buClr>
                <a:schemeClr val="dk1"/>
              </a:buClr>
              <a:buSzPts val="3600"/>
              <a:buFont typeface="Anek Devanagari Medium"/>
              <a:buNone/>
              <a:defRPr sz="3600" b="0" i="0" u="none" strike="noStrike" cap="none">
                <a:solidFill>
                  <a:schemeClr val="dk1"/>
                </a:solidFill>
                <a:latin typeface="Anek Devanagari Medium"/>
                <a:ea typeface="Anek Devanagari Medium"/>
                <a:cs typeface="Anek Devanagari Medium"/>
                <a:sym typeface="Anek Devanagari Medium"/>
              </a:defRPr>
            </a:lvl3pPr>
            <a:lvl4pPr marR="0" lvl="3" algn="l" rtl="0">
              <a:lnSpc>
                <a:spcPct val="100000"/>
              </a:lnSpc>
              <a:spcBef>
                <a:spcPts val="0"/>
              </a:spcBef>
              <a:spcAft>
                <a:spcPts val="0"/>
              </a:spcAft>
              <a:buClr>
                <a:schemeClr val="dk1"/>
              </a:buClr>
              <a:buSzPts val="3600"/>
              <a:buFont typeface="Anek Devanagari Medium"/>
              <a:buNone/>
              <a:defRPr sz="3600" b="0" i="0" u="none" strike="noStrike" cap="none">
                <a:solidFill>
                  <a:schemeClr val="dk1"/>
                </a:solidFill>
                <a:latin typeface="Anek Devanagari Medium"/>
                <a:ea typeface="Anek Devanagari Medium"/>
                <a:cs typeface="Anek Devanagari Medium"/>
                <a:sym typeface="Anek Devanagari Medium"/>
              </a:defRPr>
            </a:lvl4pPr>
            <a:lvl5pPr marR="0" lvl="4" algn="l" rtl="0">
              <a:lnSpc>
                <a:spcPct val="100000"/>
              </a:lnSpc>
              <a:spcBef>
                <a:spcPts val="0"/>
              </a:spcBef>
              <a:spcAft>
                <a:spcPts val="0"/>
              </a:spcAft>
              <a:buClr>
                <a:schemeClr val="dk1"/>
              </a:buClr>
              <a:buSzPts val="3600"/>
              <a:buFont typeface="Anek Devanagari Medium"/>
              <a:buNone/>
              <a:defRPr sz="3600" b="0" i="0" u="none" strike="noStrike" cap="none">
                <a:solidFill>
                  <a:schemeClr val="dk1"/>
                </a:solidFill>
                <a:latin typeface="Anek Devanagari Medium"/>
                <a:ea typeface="Anek Devanagari Medium"/>
                <a:cs typeface="Anek Devanagari Medium"/>
                <a:sym typeface="Anek Devanagari Medium"/>
              </a:defRPr>
            </a:lvl5pPr>
            <a:lvl6pPr marR="0" lvl="5" algn="l" rtl="0">
              <a:lnSpc>
                <a:spcPct val="100000"/>
              </a:lnSpc>
              <a:spcBef>
                <a:spcPts val="0"/>
              </a:spcBef>
              <a:spcAft>
                <a:spcPts val="0"/>
              </a:spcAft>
              <a:buClr>
                <a:schemeClr val="dk1"/>
              </a:buClr>
              <a:buSzPts val="3600"/>
              <a:buFont typeface="Anek Devanagari Medium"/>
              <a:buNone/>
              <a:defRPr sz="3600" b="0" i="0" u="none" strike="noStrike" cap="none">
                <a:solidFill>
                  <a:schemeClr val="dk1"/>
                </a:solidFill>
                <a:latin typeface="Anek Devanagari Medium"/>
                <a:ea typeface="Anek Devanagari Medium"/>
                <a:cs typeface="Anek Devanagari Medium"/>
                <a:sym typeface="Anek Devanagari Medium"/>
              </a:defRPr>
            </a:lvl6pPr>
            <a:lvl7pPr marR="0" lvl="6" algn="l" rtl="0">
              <a:lnSpc>
                <a:spcPct val="100000"/>
              </a:lnSpc>
              <a:spcBef>
                <a:spcPts val="0"/>
              </a:spcBef>
              <a:spcAft>
                <a:spcPts val="0"/>
              </a:spcAft>
              <a:buClr>
                <a:schemeClr val="dk1"/>
              </a:buClr>
              <a:buSzPts val="3600"/>
              <a:buFont typeface="Anek Devanagari Medium"/>
              <a:buNone/>
              <a:defRPr sz="3600" b="0" i="0" u="none" strike="noStrike" cap="none">
                <a:solidFill>
                  <a:schemeClr val="dk1"/>
                </a:solidFill>
                <a:latin typeface="Anek Devanagari Medium"/>
                <a:ea typeface="Anek Devanagari Medium"/>
                <a:cs typeface="Anek Devanagari Medium"/>
                <a:sym typeface="Anek Devanagari Medium"/>
              </a:defRPr>
            </a:lvl7pPr>
            <a:lvl8pPr marR="0" lvl="7" algn="l" rtl="0">
              <a:lnSpc>
                <a:spcPct val="100000"/>
              </a:lnSpc>
              <a:spcBef>
                <a:spcPts val="0"/>
              </a:spcBef>
              <a:spcAft>
                <a:spcPts val="0"/>
              </a:spcAft>
              <a:buClr>
                <a:schemeClr val="dk1"/>
              </a:buClr>
              <a:buSzPts val="3600"/>
              <a:buFont typeface="Anek Devanagari Medium"/>
              <a:buNone/>
              <a:defRPr sz="3600" b="0" i="0" u="none" strike="noStrike" cap="none">
                <a:solidFill>
                  <a:schemeClr val="dk1"/>
                </a:solidFill>
                <a:latin typeface="Anek Devanagari Medium"/>
                <a:ea typeface="Anek Devanagari Medium"/>
                <a:cs typeface="Anek Devanagari Medium"/>
                <a:sym typeface="Anek Devanagari Medium"/>
              </a:defRPr>
            </a:lvl8pPr>
            <a:lvl9pPr marR="0" lvl="8" algn="l" rtl="0">
              <a:lnSpc>
                <a:spcPct val="100000"/>
              </a:lnSpc>
              <a:spcBef>
                <a:spcPts val="0"/>
              </a:spcBef>
              <a:spcAft>
                <a:spcPts val="0"/>
              </a:spcAft>
              <a:buClr>
                <a:schemeClr val="dk1"/>
              </a:buClr>
              <a:buSzPts val="3600"/>
              <a:buFont typeface="Anek Devanagari Medium"/>
              <a:buNone/>
              <a:defRPr sz="3600" b="0" i="0" u="none" strike="noStrike" cap="none">
                <a:solidFill>
                  <a:schemeClr val="dk1"/>
                </a:solidFill>
                <a:latin typeface="Anek Devanagari Medium"/>
                <a:ea typeface="Anek Devanagari Medium"/>
                <a:cs typeface="Anek Devanagari Medium"/>
                <a:sym typeface="Anek Devanagari Medium"/>
              </a:defRPr>
            </a:lvl9pPr>
          </a:lstStyle>
          <a:p>
            <a:r>
              <a:rPr lang="es-MX" sz="3200" dirty="0">
                <a:solidFill>
                  <a:schemeClr val="accent3">
                    <a:lumMod val="75000"/>
                  </a:schemeClr>
                </a:solidFill>
                <a:effectLst>
                  <a:outerShdw blurRad="38100" dist="38100" dir="2700000" algn="tl">
                    <a:srgbClr val="000000">
                      <a:alpha val="43137"/>
                    </a:srgbClr>
                  </a:outerShdw>
                </a:effectLst>
              </a:rPr>
              <a:t>¿Qué gestión se realizó para la limpieza de estos canales y cunetas de las vías primarias y secundarias ?</a:t>
            </a:r>
            <a:endParaRPr lang="es-EC" sz="3200" dirty="0">
              <a:solidFill>
                <a:schemeClr val="accent3">
                  <a:lumMod val="75000"/>
                </a:schemeClr>
              </a:solidFill>
              <a:effectLst>
                <a:outerShdw blurRad="38100" dist="38100" dir="2700000" algn="tl">
                  <a:srgbClr val="000000">
                    <a:alpha val="43137"/>
                  </a:srgbClr>
                </a:outerShdw>
              </a:effectLst>
            </a:endParaRPr>
          </a:p>
        </p:txBody>
      </p:sp>
      <p:pic>
        <p:nvPicPr>
          <p:cNvPr id="6" name="Imagen 5">
            <a:extLst>
              <a:ext uri="{FF2B5EF4-FFF2-40B4-BE49-F238E27FC236}">
                <a16:creationId xmlns:a16="http://schemas.microsoft.com/office/drawing/2014/main" id="{AB1384D3-CC16-68A6-E0E4-E1FC2551709F}"/>
              </a:ext>
            </a:extLst>
          </p:cNvPr>
          <p:cNvPicPr>
            <a:picLocks noChangeAspect="1"/>
          </p:cNvPicPr>
          <p:nvPr/>
        </p:nvPicPr>
        <p:blipFill>
          <a:blip r:embed="rId3"/>
          <a:stretch>
            <a:fillRect/>
          </a:stretch>
        </p:blipFill>
        <p:spPr>
          <a:xfrm>
            <a:off x="-33048" y="2089151"/>
            <a:ext cx="3187700" cy="3187700"/>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0AA12A-2685-C1A9-23DF-525C80511766}"/>
              </a:ext>
            </a:extLst>
          </p:cNvPr>
          <p:cNvSpPr>
            <a:spLocks noGrp="1"/>
          </p:cNvSpPr>
          <p:nvPr>
            <p:ph type="ctrTitle"/>
          </p:nvPr>
        </p:nvSpPr>
        <p:spPr>
          <a:xfrm>
            <a:off x="3453150" y="219457"/>
            <a:ext cx="5303987" cy="2546824"/>
          </a:xfrm>
        </p:spPr>
        <p:txBody>
          <a:bodyPr/>
          <a:lstStyle/>
          <a:p>
            <a:r>
              <a:rPr lang="es-MX" sz="3600" dirty="0">
                <a:solidFill>
                  <a:schemeClr val="accent4">
                    <a:lumMod val="50000"/>
                  </a:schemeClr>
                </a:solidFill>
                <a:effectLst>
                  <a:outerShdw blurRad="38100" dist="38100" dir="2700000" algn="tl">
                    <a:srgbClr val="000000">
                      <a:alpha val="43137"/>
                    </a:srgbClr>
                  </a:outerShdw>
                </a:effectLst>
              </a:rPr>
              <a:t>¿Qué acciones políticas se están tomando para sacar permisos de construcción en estas áreas</a:t>
            </a:r>
            <a:br>
              <a:rPr lang="es-MX" sz="3600" dirty="0">
                <a:solidFill>
                  <a:schemeClr val="accent4">
                    <a:lumMod val="50000"/>
                  </a:schemeClr>
                </a:solidFill>
                <a:effectLst>
                  <a:outerShdw blurRad="38100" dist="38100" dir="2700000" algn="tl">
                    <a:srgbClr val="000000">
                      <a:alpha val="43137"/>
                    </a:srgbClr>
                  </a:outerShdw>
                </a:effectLst>
              </a:rPr>
            </a:br>
            <a:r>
              <a:rPr lang="es-MX" sz="1600" dirty="0">
                <a:solidFill>
                  <a:schemeClr val="accent4">
                    <a:lumMod val="50000"/>
                  </a:schemeClr>
                </a:solidFill>
                <a:effectLst>
                  <a:outerShdw blurRad="38100" dist="38100" dir="2700000" algn="tl">
                    <a:srgbClr val="000000">
                      <a:alpha val="43137"/>
                    </a:srgbClr>
                  </a:outerShdw>
                </a:effectLst>
              </a:rPr>
              <a:t>( Construcción de viviendas en zonas de riesgos)</a:t>
            </a:r>
            <a:endParaRPr lang="es-EC" sz="3600" dirty="0">
              <a:solidFill>
                <a:schemeClr val="accent4">
                  <a:lumMod val="50000"/>
                </a:schemeClr>
              </a:solidFill>
              <a:effectLst>
                <a:outerShdw blurRad="38100" dist="38100" dir="2700000" algn="tl">
                  <a:srgbClr val="000000">
                    <a:alpha val="43137"/>
                  </a:srgbClr>
                </a:outerShdw>
              </a:effectLst>
            </a:endParaRPr>
          </a:p>
        </p:txBody>
      </p:sp>
      <p:sp>
        <p:nvSpPr>
          <p:cNvPr id="3" name="Subtítulo 2">
            <a:extLst>
              <a:ext uri="{FF2B5EF4-FFF2-40B4-BE49-F238E27FC236}">
                <a16:creationId xmlns:a16="http://schemas.microsoft.com/office/drawing/2014/main" id="{B20AD5D8-D51F-76D5-374A-F6244499652B}"/>
              </a:ext>
            </a:extLst>
          </p:cNvPr>
          <p:cNvSpPr>
            <a:spLocks noGrp="1"/>
          </p:cNvSpPr>
          <p:nvPr>
            <p:ph type="subTitle" idx="1"/>
          </p:nvPr>
        </p:nvSpPr>
        <p:spPr>
          <a:xfrm>
            <a:off x="3551391" y="2854689"/>
            <a:ext cx="4706110" cy="1062174"/>
          </a:xfrm>
        </p:spPr>
        <p:txBody>
          <a:bodyPr/>
          <a:lstStyle/>
          <a:p>
            <a:pPr marL="11113" indent="-11113" algn="just"/>
            <a:r>
              <a:rPr lang="es-MX" dirty="0"/>
              <a:t>Solicitar a control territorial inspecciones. La problemática la podemos disminuir con denuncias formales ante el GAD Municipal.</a:t>
            </a:r>
            <a:endParaRPr lang="es-EC" dirty="0"/>
          </a:p>
        </p:txBody>
      </p:sp>
      <p:pic>
        <p:nvPicPr>
          <p:cNvPr id="9" name="Imagen 8">
            <a:extLst>
              <a:ext uri="{FF2B5EF4-FFF2-40B4-BE49-F238E27FC236}">
                <a16:creationId xmlns:a16="http://schemas.microsoft.com/office/drawing/2014/main" id="{A756FD5C-8BB0-4141-279E-1A6BAB9269A7}"/>
              </a:ext>
            </a:extLst>
          </p:cNvPr>
          <p:cNvPicPr>
            <a:picLocks noChangeAspect="1"/>
          </p:cNvPicPr>
          <p:nvPr/>
        </p:nvPicPr>
        <p:blipFill>
          <a:blip r:embed="rId2"/>
          <a:stretch>
            <a:fillRect/>
          </a:stretch>
        </p:blipFill>
        <p:spPr>
          <a:xfrm>
            <a:off x="679001" y="897924"/>
            <a:ext cx="4352544" cy="4352544"/>
          </a:xfrm>
          <a:prstGeom prst="rect">
            <a:avLst/>
          </a:prstGeom>
        </p:spPr>
      </p:pic>
    </p:spTree>
    <p:extLst>
      <p:ext uri="{BB962C8B-B14F-4D97-AF65-F5344CB8AC3E}">
        <p14:creationId xmlns:p14="http://schemas.microsoft.com/office/powerpoint/2010/main" val="31609430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64"/>
        <p:cNvGrpSpPr/>
        <p:nvPr/>
      </p:nvGrpSpPr>
      <p:grpSpPr>
        <a:xfrm>
          <a:off x="0" y="0"/>
          <a:ext cx="0" cy="0"/>
          <a:chOff x="0" y="0"/>
          <a:chExt cx="0" cy="0"/>
        </a:xfrm>
      </p:grpSpPr>
      <p:sp>
        <p:nvSpPr>
          <p:cNvPr id="1265" name="Google Shape;1265;p62"/>
          <p:cNvSpPr txBox="1">
            <a:spLocks noGrp="1"/>
          </p:cNvSpPr>
          <p:nvPr>
            <p:ph type="title"/>
          </p:nvPr>
        </p:nvSpPr>
        <p:spPr>
          <a:xfrm>
            <a:off x="1395046" y="344399"/>
            <a:ext cx="6529811" cy="1215751"/>
          </a:xfrm>
          <a:prstGeom prst="rect">
            <a:avLst/>
          </a:prstGeom>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s-MX" sz="2800" dirty="0"/>
              <a:t>GOBIERNO AUTÓNOMO DESCENTRALIZADO PARROQUIAL RURAL </a:t>
            </a:r>
            <a:br>
              <a:rPr lang="es-MX" sz="2800" dirty="0"/>
            </a:br>
            <a:r>
              <a:rPr lang="es-MX" sz="2800" dirty="0"/>
              <a:t>PUEBLO NUEVO</a:t>
            </a:r>
          </a:p>
        </p:txBody>
      </p:sp>
      <p:sp>
        <p:nvSpPr>
          <p:cNvPr id="1266" name="Google Shape;1266;p62"/>
          <p:cNvSpPr txBox="1">
            <a:spLocks noGrp="1"/>
          </p:cNvSpPr>
          <p:nvPr>
            <p:ph type="body" idx="4294967295"/>
          </p:nvPr>
        </p:nvSpPr>
        <p:spPr>
          <a:xfrm>
            <a:off x="2130612" y="4244201"/>
            <a:ext cx="5241250" cy="554900"/>
          </a:xfrm>
          <a:prstGeom prst="rect">
            <a:avLst/>
          </a:prstGeom>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None/>
            </a:pPr>
            <a:r>
              <a:rPr lang="es-US" sz="2800" i="1" dirty="0">
                <a:latin typeface="Palace Script MT" panose="030303020206070C0B05" pitchFamily="66" charset="0"/>
              </a:rPr>
              <a:t>“Justos y solidarios, priorizando el bienestar  de nuestra gente”</a:t>
            </a:r>
            <a:endParaRPr sz="2800" dirty="0"/>
          </a:p>
        </p:txBody>
      </p:sp>
      <p:pic>
        <p:nvPicPr>
          <p:cNvPr id="6" name="Imagen 5">
            <a:extLst>
              <a:ext uri="{FF2B5EF4-FFF2-40B4-BE49-F238E27FC236}">
                <a16:creationId xmlns:a16="http://schemas.microsoft.com/office/drawing/2014/main" id="{369D762B-B4A2-2C41-BD00-0BF0DED07FF2}"/>
              </a:ext>
            </a:extLst>
          </p:cNvPr>
          <p:cNvPicPr>
            <a:picLocks noChangeAspect="1"/>
          </p:cNvPicPr>
          <p:nvPr/>
        </p:nvPicPr>
        <p:blipFill>
          <a:blip r:embed="rId3"/>
          <a:stretch>
            <a:fillRect/>
          </a:stretch>
        </p:blipFill>
        <p:spPr>
          <a:xfrm>
            <a:off x="3334705" y="1560150"/>
            <a:ext cx="2474589" cy="2845777"/>
          </a:xfrm>
          <a:prstGeom prst="rect">
            <a:avLst/>
          </a:prstGeom>
        </p:spPr>
      </p:pic>
    </p:spTree>
  </p:cSld>
  <p:clrMapOvr>
    <a:masterClrMapping/>
  </p:clrMapOvr>
</p:sld>
</file>

<file path=ppt/theme/theme1.xml><?xml version="1.0" encoding="utf-8"?>
<a:theme xmlns:a="http://schemas.openxmlformats.org/drawingml/2006/main" name="Sales Account Manager CV by Slidesgo">
  <a:themeElements>
    <a:clrScheme name="Simple Light">
      <a:dk1>
        <a:srgbClr val="1E1E1E"/>
      </a:dk1>
      <a:lt1>
        <a:srgbClr val="FFC265"/>
      </a:lt1>
      <a:dk2>
        <a:srgbClr val="FF923B"/>
      </a:dk2>
      <a:lt2>
        <a:srgbClr val="FF4A53"/>
      </a:lt2>
      <a:accent1>
        <a:srgbClr val="D4EEFF"/>
      </a:accent1>
      <a:accent2>
        <a:srgbClr val="0EA5C0"/>
      </a:accent2>
      <a:accent3>
        <a:srgbClr val="3B576F"/>
      </a:accent3>
      <a:accent4>
        <a:srgbClr val="233444"/>
      </a:accent4>
      <a:accent5>
        <a:srgbClr val="4E4C4D"/>
      </a:accent5>
      <a:accent6>
        <a:srgbClr val="FFFFFF"/>
      </a:accent6>
      <a:hlink>
        <a:srgbClr val="1E1E1E"/>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668</TotalTime>
  <Words>1357</Words>
  <Application>Microsoft Office PowerPoint</Application>
  <PresentationFormat>Presentación en pantalla (16:9)</PresentationFormat>
  <Paragraphs>72</Paragraphs>
  <Slides>32</Slides>
  <Notes>24</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32</vt:i4>
      </vt:variant>
    </vt:vector>
  </HeadingPairs>
  <TitlesOfParts>
    <vt:vector size="39" baseType="lpstr">
      <vt:lpstr>Trebuchet MS</vt:lpstr>
      <vt:lpstr>Arial</vt:lpstr>
      <vt:lpstr>Blinker</vt:lpstr>
      <vt:lpstr>Palace Script MT</vt:lpstr>
      <vt:lpstr>Anek Devanagari Medium</vt:lpstr>
      <vt:lpstr>Blinker SemiBold</vt:lpstr>
      <vt:lpstr>Sales Account Manager CV by Slidesgo</vt:lpstr>
      <vt:lpstr>PREGUNTAS DE LAS MESAS TEMÁTICAS </vt:lpstr>
      <vt:lpstr>Conformación de mesas temáticas de trabajo con los siguientes temas:</vt:lpstr>
      <vt:lpstr>  Mesa de Trabajo  Tema:  </vt:lpstr>
      <vt:lpstr>¿Se le está dando cumplimiento a lo que estipula el PDOT?</vt:lpstr>
      <vt:lpstr>¿ Qué  se está haciendo para que las instituciones sean partícipes de la socializaciones de proyectos del GAD? (Falta de convocatoria a la ciudadanía) </vt:lpstr>
      <vt:lpstr>Mesa de Trabajo  Tema:</vt:lpstr>
      <vt:lpstr>¿ Qué gestión ha realizado el GAD. parroquial desde sus competencias para mitigar la problemática? ( Se están dejando calles y callejones angostos lo que afecta a la población en caso de que exista un incendio ). </vt:lpstr>
      <vt:lpstr>¿Qué gestiones realiza el GAD Parroquial desde su competencia para evitar accidentes en temporada invernal. ?</vt:lpstr>
      <vt:lpstr>Presentación de PowerPoint</vt:lpstr>
      <vt:lpstr>¿Ha realizado gestiones el GAD Parroquial?  ( Falta la repontencialización eléctrica en nuestra parroquia)</vt:lpstr>
      <vt:lpstr>¿ Que gestión ha realizado el GAD ante está problemática? Ya que existen direcciones erróneas ( Falta de actualización de los datos de los medidores eléctricos instalados)</vt:lpstr>
      <vt:lpstr>Mesa de Trabajo   Tema:</vt:lpstr>
      <vt:lpstr>¿Se realizó las gestiones o se planteó convenio? (Limpieza de quebradas)</vt:lpstr>
      <vt:lpstr>¿Se realizó las gestiones o se planteó hacer un convenio?  (Lastrado de vías)</vt:lpstr>
      <vt:lpstr>¿Se hizo este planteamiento al GAD provincial? ( Contratación de maquinarias en convenio con el Consejo Provincial)</vt:lpstr>
      <vt:lpstr>¿Se hizo el planteamiento al organismo nacional? ( Capacitación de la población)</vt:lpstr>
      <vt:lpstr>Presentación de PowerPoint</vt:lpstr>
      <vt:lpstr>Mesa de Trabajo   Tema:</vt:lpstr>
      <vt:lpstr>¿Que programas lleva a cabo el GAD. Parroquial con respecto a lo planteado? (Déficit de programas de prevención de salud sexual, reproductiva y adicciones)</vt:lpstr>
      <vt:lpstr>¿Existen espacios de recreación en las comunidades? </vt:lpstr>
      <vt:lpstr>Presentación de PowerPoint</vt:lpstr>
      <vt:lpstr>Presentación de PowerPoint</vt:lpstr>
      <vt:lpstr>Mesa de Trabajo Tema: </vt:lpstr>
      <vt:lpstr>¿El GAD ha promovido la organización de ciudadanos y comunidades con organizaciones de base.   </vt:lpstr>
      <vt:lpstr>¿Qué acciones ha realizado el GAD para obtener los huertos? </vt:lpstr>
      <vt:lpstr>Presentación de PowerPoint</vt:lpstr>
      <vt:lpstr>¿El GAD parroquial ha realizado programas o proyectos para promocionar el turismo productivo de la parroquia?</vt:lpstr>
      <vt:lpstr>Mesa de Trabajo Tema: </vt:lpstr>
      <vt:lpstr>Presentación de PowerPoint</vt:lpstr>
      <vt:lpstr>Presentación de PowerPoint</vt:lpstr>
      <vt:lpstr>¿Qué acciones políticas se están tomando para sacar permisos de construcción en estas áreas ( Construcción de viviendas en zonas de riesgos)</vt:lpstr>
      <vt:lpstr>GOBIERNO AUTÓNOMO DESCENTRALIZADO PARROQUIAL RURAL  PUEBLO NUEVO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PREGUNTAS DE LAS MESAS TEMÁTICAS</dc:title>
  <dc:creator>Wilson</dc:creator>
  <cp:lastModifiedBy>Maria Murillo</cp:lastModifiedBy>
  <cp:revision>45</cp:revision>
  <cp:lastPrinted>2023-04-29T20:30:41Z</cp:lastPrinted>
  <dcterms:modified xsi:type="dcterms:W3CDTF">2023-04-29T20:31:44Z</dcterms:modified>
</cp:coreProperties>
</file>